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09"/>
  </p:notesMasterIdLst>
  <p:handoutMasterIdLst>
    <p:handoutMasterId r:id="rId210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481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345" r:id="rId57"/>
    <p:sldId id="1482" r:id="rId58"/>
    <p:sldId id="1483" r:id="rId59"/>
    <p:sldId id="1346" r:id="rId60"/>
    <p:sldId id="1347" r:id="rId61"/>
    <p:sldId id="1348" r:id="rId62"/>
    <p:sldId id="1349" r:id="rId63"/>
    <p:sldId id="1350" r:id="rId64"/>
    <p:sldId id="1353" r:id="rId65"/>
    <p:sldId id="1351" r:id="rId66"/>
    <p:sldId id="1484" r:id="rId67"/>
    <p:sldId id="1485" r:id="rId68"/>
    <p:sldId id="1352" r:id="rId69"/>
    <p:sldId id="1486" r:id="rId70"/>
    <p:sldId id="1487" r:id="rId71"/>
    <p:sldId id="1488" r:id="rId72"/>
    <p:sldId id="1354" r:id="rId73"/>
    <p:sldId id="1355" r:id="rId74"/>
    <p:sldId id="1356" r:id="rId75"/>
    <p:sldId id="1357" r:id="rId76"/>
    <p:sldId id="1358" r:id="rId77"/>
    <p:sldId id="1359" r:id="rId78"/>
    <p:sldId id="1360" r:id="rId79"/>
    <p:sldId id="1361" r:id="rId80"/>
    <p:sldId id="1362" r:id="rId81"/>
    <p:sldId id="1363" r:id="rId82"/>
    <p:sldId id="1364" r:id="rId83"/>
    <p:sldId id="1365" r:id="rId84"/>
    <p:sldId id="1366" r:id="rId85"/>
    <p:sldId id="1367" r:id="rId86"/>
    <p:sldId id="1370" r:id="rId87"/>
    <p:sldId id="1368" r:id="rId88"/>
    <p:sldId id="1369" r:id="rId89"/>
    <p:sldId id="1371" r:id="rId90"/>
    <p:sldId id="1378" r:id="rId91"/>
    <p:sldId id="1372" r:id="rId92"/>
    <p:sldId id="1373" r:id="rId93"/>
    <p:sldId id="1375" r:id="rId94"/>
    <p:sldId id="1374" r:id="rId95"/>
    <p:sldId id="1376" r:id="rId96"/>
    <p:sldId id="1377" r:id="rId97"/>
    <p:sldId id="1381" r:id="rId98"/>
    <p:sldId id="1380" r:id="rId99"/>
    <p:sldId id="1379" r:id="rId100"/>
    <p:sldId id="1382" r:id="rId101"/>
    <p:sldId id="1383" r:id="rId102"/>
    <p:sldId id="1384" r:id="rId103"/>
    <p:sldId id="1385" r:id="rId104"/>
    <p:sldId id="1386" r:id="rId105"/>
    <p:sldId id="1387" r:id="rId106"/>
    <p:sldId id="1402" r:id="rId107"/>
    <p:sldId id="1388" r:id="rId108"/>
    <p:sldId id="1389" r:id="rId109"/>
    <p:sldId id="1390" r:id="rId110"/>
    <p:sldId id="1391" r:id="rId111"/>
    <p:sldId id="1392" r:id="rId112"/>
    <p:sldId id="1393" r:id="rId113"/>
    <p:sldId id="1395" r:id="rId114"/>
    <p:sldId id="1394" r:id="rId115"/>
    <p:sldId id="1396" r:id="rId116"/>
    <p:sldId id="1489" r:id="rId117"/>
    <p:sldId id="1397" r:id="rId118"/>
    <p:sldId id="1404" r:id="rId119"/>
    <p:sldId id="1403" r:id="rId120"/>
    <p:sldId id="1405" r:id="rId121"/>
    <p:sldId id="1406" r:id="rId122"/>
    <p:sldId id="1490" r:id="rId123"/>
    <p:sldId id="1491" r:id="rId124"/>
    <p:sldId id="1492" r:id="rId125"/>
    <p:sldId id="1493" r:id="rId126"/>
    <p:sldId id="1494" r:id="rId127"/>
    <p:sldId id="1495" r:id="rId128"/>
    <p:sldId id="1399" r:id="rId129"/>
    <p:sldId id="1400" r:id="rId130"/>
    <p:sldId id="1401" r:id="rId131"/>
    <p:sldId id="1496" r:id="rId132"/>
    <p:sldId id="1407" r:id="rId133"/>
    <p:sldId id="1408" r:id="rId134"/>
    <p:sldId id="1409" r:id="rId135"/>
    <p:sldId id="1410" r:id="rId136"/>
    <p:sldId id="1411" r:id="rId137"/>
    <p:sldId id="1412" r:id="rId138"/>
    <p:sldId id="1414" r:id="rId139"/>
    <p:sldId id="1413" r:id="rId140"/>
    <p:sldId id="1415" r:id="rId141"/>
    <p:sldId id="1416" r:id="rId142"/>
    <p:sldId id="1417" r:id="rId143"/>
    <p:sldId id="1418" r:id="rId144"/>
    <p:sldId id="1420" r:id="rId145"/>
    <p:sldId id="1421" r:id="rId146"/>
    <p:sldId id="1422" r:id="rId147"/>
    <p:sldId id="1423" r:id="rId148"/>
    <p:sldId id="1427" r:id="rId149"/>
    <p:sldId id="1424" r:id="rId150"/>
    <p:sldId id="1425" r:id="rId151"/>
    <p:sldId id="1445" r:id="rId152"/>
    <p:sldId id="1426" r:id="rId153"/>
    <p:sldId id="1428" r:id="rId154"/>
    <p:sldId id="1429" r:id="rId155"/>
    <p:sldId id="1430" r:id="rId156"/>
    <p:sldId id="1431" r:id="rId157"/>
    <p:sldId id="1432" r:id="rId158"/>
    <p:sldId id="1434" r:id="rId159"/>
    <p:sldId id="1435" r:id="rId160"/>
    <p:sldId id="1436" r:id="rId161"/>
    <p:sldId id="1437" r:id="rId162"/>
    <p:sldId id="1446" r:id="rId163"/>
    <p:sldId id="1438" r:id="rId164"/>
    <p:sldId id="1439" r:id="rId165"/>
    <p:sldId id="1442" r:id="rId166"/>
    <p:sldId id="1441" r:id="rId167"/>
    <p:sldId id="1440" r:id="rId168"/>
    <p:sldId id="1443" r:id="rId169"/>
    <p:sldId id="1444" r:id="rId170"/>
    <p:sldId id="1447" r:id="rId171"/>
    <p:sldId id="1448" r:id="rId172"/>
    <p:sldId id="1449" r:id="rId173"/>
    <p:sldId id="1450" r:id="rId174"/>
    <p:sldId id="1451" r:id="rId175"/>
    <p:sldId id="1452" r:id="rId176"/>
    <p:sldId id="1453" r:id="rId177"/>
    <p:sldId id="1454" r:id="rId178"/>
    <p:sldId id="1455" r:id="rId179"/>
    <p:sldId id="1456" r:id="rId180"/>
    <p:sldId id="1457" r:id="rId181"/>
    <p:sldId id="1458" r:id="rId182"/>
    <p:sldId id="1459" r:id="rId183"/>
    <p:sldId id="1460" r:id="rId184"/>
    <p:sldId id="1462" r:id="rId185"/>
    <p:sldId id="1497" r:id="rId186"/>
    <p:sldId id="1498" r:id="rId187"/>
    <p:sldId id="1499" r:id="rId188"/>
    <p:sldId id="1500" r:id="rId189"/>
    <p:sldId id="1461" r:id="rId190"/>
    <p:sldId id="1463" r:id="rId191"/>
    <p:sldId id="1464" r:id="rId192"/>
    <p:sldId id="1465" r:id="rId193"/>
    <p:sldId id="1466" r:id="rId194"/>
    <p:sldId id="1467" r:id="rId195"/>
    <p:sldId id="1468" r:id="rId196"/>
    <p:sldId id="1469" r:id="rId197"/>
    <p:sldId id="1470" r:id="rId198"/>
    <p:sldId id="1472" r:id="rId199"/>
    <p:sldId id="1471" r:id="rId200"/>
    <p:sldId id="1473" r:id="rId201"/>
    <p:sldId id="1474" r:id="rId202"/>
    <p:sldId id="1475" r:id="rId203"/>
    <p:sldId id="1478" r:id="rId204"/>
    <p:sldId id="1477" r:id="rId205"/>
    <p:sldId id="1476" r:id="rId206"/>
    <p:sldId id="1479" r:id="rId207"/>
    <p:sldId id="1480" r:id="rId208"/>
  </p:sldIdLst>
  <p:sldSz cx="10440988" cy="6858000"/>
  <p:notesSz cx="6797675" cy="9926638"/>
  <p:embeddedFontLst>
    <p:embeddedFont>
      <p:font typeface="Cambria Math" panose="02040503050406030204" pitchFamily="18" charset="0"/>
      <p:regular r:id="rId211"/>
    </p:embeddedFont>
    <p:embeddedFont>
      <p:font typeface="Candara" panose="020E0502030303020204" pitchFamily="34" charset="0"/>
      <p:regular r:id="rId212"/>
      <p:bold r:id="rId213"/>
      <p:italic r:id="rId214"/>
      <p:boldItalic r:id="rId215"/>
    </p:embeddedFont>
    <p:embeddedFont>
      <p:font typeface="Consolas" panose="020B0609020204030204" pitchFamily="49" charset="0"/>
      <p:regular r:id="rId216"/>
      <p:bold r:id="rId217"/>
      <p:italic r:id="rId218"/>
      <p:boldItalic r:id="rId219"/>
    </p:embeddedFont>
    <p:embeddedFont>
      <p:font typeface="Microsoft Sans Serif" panose="020B0604020202020204" pitchFamily="34" charset="0"/>
      <p:regular r:id="rId220"/>
    </p:embeddedFont>
    <p:embeddedFont>
      <p:font typeface="고도 M" panose="02000503000000020004" pitchFamily="2" charset="-127"/>
      <p:regular r:id="rId221"/>
    </p:embeddedFont>
    <p:embeddedFont>
      <p:font typeface="맑은 고딕" panose="020B0503020000020004" pitchFamily="50" charset="-127"/>
      <p:regular r:id="rId222"/>
      <p:bold r:id="rId223"/>
    </p:embeddedFont>
    <p:embeddedFont>
      <p:font typeface="맑은 고딕" panose="020B0503020000020004" pitchFamily="50" charset="-127"/>
      <p:regular r:id="rId222"/>
      <p:bold r:id="rId22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FFCC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6224" autoAdjust="0"/>
  </p:normalViewPr>
  <p:slideViewPr>
    <p:cSldViewPr snapToGrid="0">
      <p:cViewPr varScale="1">
        <p:scale>
          <a:sx n="165" d="100"/>
          <a:sy n="165" d="100"/>
        </p:scale>
        <p:origin x="1636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viewProps" Target="view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font" Target="fonts/font6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theme" Target="theme/theme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font" Target="fonts/font7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tableStyles" Target="tableStyle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font" Target="fonts/font8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font" Target="fonts/font9.fntdata"/><Relationship Id="rId3" Type="http://schemas.openxmlformats.org/officeDocument/2006/relationships/slide" Target="slides/slide1.xml"/><Relationship Id="rId214" Type="http://schemas.openxmlformats.org/officeDocument/2006/relationships/font" Target="fonts/font4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font" Target="fonts/font10.fntdata"/><Relationship Id="rId225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handoutMaster" Target="handoutMasters/handoutMaster1.xml"/><Relationship Id="rId215" Type="http://schemas.openxmlformats.org/officeDocument/2006/relationships/font" Target="fonts/font5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font" Target="fonts/font11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font" Target="fonts/font1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font" Target="fonts/font12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2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font" Target="fonts/font13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commentAuthors" Target="commentAuthor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563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699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602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176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3546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6147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284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7721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402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826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78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05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01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624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9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266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3.jpeg"/><Relationship Id="rId10" Type="http://schemas.openxmlformats.org/officeDocument/2006/relationships/image" Target="../media/image1310.png"/><Relationship Id="rId4" Type="http://schemas.openxmlformats.org/officeDocument/2006/relationships/image" Target="../media/image4.png"/><Relationship Id="rId9" Type="http://schemas.openxmlformats.org/officeDocument/2006/relationships/image" Target="../media/image1210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18" Type="http://schemas.openxmlformats.org/officeDocument/2006/relationships/image" Target="../media/image372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17" Type="http://schemas.openxmlformats.org/officeDocument/2006/relationships/image" Target="../media/image371.png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385.png"/><Relationship Id="rId20" Type="http://schemas.openxmlformats.org/officeDocument/2006/relationships/image" Target="../media/image3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0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03.png"/><Relationship Id="rId26" Type="http://schemas.openxmlformats.org/officeDocument/2006/relationships/image" Target="../media/image414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39.png"/><Relationship Id="rId30" Type="http://schemas.openxmlformats.org/officeDocument/2006/relationships/image" Target="../media/image447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03.png"/><Relationship Id="rId26" Type="http://schemas.openxmlformats.org/officeDocument/2006/relationships/image" Target="../media/image456.png"/><Relationship Id="rId3" Type="http://schemas.openxmlformats.org/officeDocument/2006/relationships/image" Target="../media/image420.png"/><Relationship Id="rId21" Type="http://schemas.openxmlformats.org/officeDocument/2006/relationships/image" Target="../media/image454.png"/><Relationship Id="rId34" Type="http://schemas.openxmlformats.org/officeDocument/2006/relationships/image" Target="../media/image46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61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453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0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5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59.png"/><Relationship Id="rId4" Type="http://schemas.openxmlformats.org/officeDocument/2006/relationships/image" Target="../media/image421.png"/><Relationship Id="rId9" Type="http://schemas.openxmlformats.org/officeDocument/2006/relationships/image" Target="../media/image451.png"/><Relationship Id="rId14" Type="http://schemas.openxmlformats.org/officeDocument/2006/relationships/image" Target="../media/image452.png"/><Relationship Id="rId22" Type="http://schemas.openxmlformats.org/officeDocument/2006/relationships/image" Target="../media/image443.png"/><Relationship Id="rId27" Type="http://schemas.openxmlformats.org/officeDocument/2006/relationships/image" Target="../media/image457.png"/><Relationship Id="rId30" Type="http://schemas.openxmlformats.org/officeDocument/2006/relationships/image" Target="../media/image458.png"/><Relationship Id="rId35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0.png"/><Relationship Id="rId26" Type="http://schemas.openxmlformats.org/officeDocument/2006/relationships/image" Target="../media/image4600.png"/><Relationship Id="rId3" Type="http://schemas.openxmlformats.org/officeDocument/2006/relationships/image" Target="../media/image420.png"/><Relationship Id="rId21" Type="http://schemas.openxmlformats.org/officeDocument/2006/relationships/image" Target="../media/image4560.png"/><Relationship Id="rId34" Type="http://schemas.openxmlformats.org/officeDocument/2006/relationships/image" Target="../media/image4480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0.png"/><Relationship Id="rId25" Type="http://schemas.openxmlformats.org/officeDocument/2006/relationships/image" Target="../media/image4590.png"/><Relationship Id="rId33" Type="http://schemas.openxmlformats.org/officeDocument/2006/relationships/image" Target="../media/image4140.png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4540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0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0.png"/><Relationship Id="rId28" Type="http://schemas.openxmlformats.org/officeDocument/2006/relationships/image" Target="../media/image462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0.png"/><Relationship Id="rId14" Type="http://schemas.openxmlformats.org/officeDocument/2006/relationships/image" Target="../media/image4530.png"/><Relationship Id="rId22" Type="http://schemas.openxmlformats.org/officeDocument/2006/relationships/image" Target="../media/image4570.png"/><Relationship Id="rId27" Type="http://schemas.openxmlformats.org/officeDocument/2006/relationships/image" Target="../media/image4610.png"/><Relationship Id="rId30" Type="http://schemas.openxmlformats.org/officeDocument/2006/relationships/image" Target="../media/image4630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8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5.png"/><Relationship Id="rId4" Type="http://schemas.openxmlformats.org/officeDocument/2006/relationships/image" Target="../media/image46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030.png"/><Relationship Id="rId4" Type="http://schemas.openxmlformats.org/officeDocument/2006/relationships/image" Target="../media/image48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1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18" Type="http://schemas.openxmlformats.org/officeDocument/2006/relationships/image" Target="../media/image529.png"/><Relationship Id="rId3" Type="http://schemas.openxmlformats.org/officeDocument/2006/relationships/image" Target="../media/image514.png"/><Relationship Id="rId21" Type="http://schemas.openxmlformats.org/officeDocument/2006/relationships/image" Target="../media/image532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61.xml"/><Relationship Id="rId16" Type="http://schemas.openxmlformats.org/officeDocument/2006/relationships/image" Target="../media/image527.png"/><Relationship Id="rId20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24" Type="http://schemas.openxmlformats.org/officeDocument/2006/relationships/image" Target="../media/image535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23" Type="http://schemas.openxmlformats.org/officeDocument/2006/relationships/image" Target="../media/image534.png"/><Relationship Id="rId10" Type="http://schemas.openxmlformats.org/officeDocument/2006/relationships/image" Target="../media/image521.png"/><Relationship Id="rId19" Type="http://schemas.openxmlformats.org/officeDocument/2006/relationships/image" Target="../media/image530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2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4" Type="http://schemas.openxmlformats.org/officeDocument/2006/relationships/image" Target="../media/image536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0.png"/><Relationship Id="rId5" Type="http://schemas.openxmlformats.org/officeDocument/2006/relationships/image" Target="../media/image5390.png"/><Relationship Id="rId4" Type="http://schemas.openxmlformats.org/officeDocument/2006/relationships/image" Target="../media/image536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7" Type="http://schemas.openxmlformats.org/officeDocument/2006/relationships/image" Target="../media/image547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.png"/><Relationship Id="rId5" Type="http://schemas.openxmlformats.org/officeDocument/2006/relationships/image" Target="../media/image545.png"/><Relationship Id="rId4" Type="http://schemas.openxmlformats.org/officeDocument/2006/relationships/image" Target="../media/image5360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nlp_wee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0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0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3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4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55.png"/><Relationship Id="rId9" Type="http://schemas.openxmlformats.org/officeDocument/2006/relationships/image" Target="../media/image24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8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8.png"/><Relationship Id="rId5" Type="http://schemas.openxmlformats.org/officeDocument/2006/relationships/image" Target="../media/image260.png"/><Relationship Id="rId10" Type="http://schemas.openxmlformats.org/officeDocument/2006/relationships/image" Target="../media/image267.png"/><Relationship Id="rId4" Type="http://schemas.openxmlformats.org/officeDocument/2006/relationships/image" Target="../media/image259.png"/><Relationship Id="rId9" Type="http://schemas.openxmlformats.org/officeDocument/2006/relationships/image" Target="../media/image26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8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8.png"/><Relationship Id="rId5" Type="http://schemas.openxmlformats.org/officeDocument/2006/relationships/image" Target="../media/image260.png"/><Relationship Id="rId10" Type="http://schemas.openxmlformats.org/officeDocument/2006/relationships/image" Target="../media/image267.png"/><Relationship Id="rId4" Type="http://schemas.openxmlformats.org/officeDocument/2006/relationships/image" Target="../media/image259.png"/><Relationship Id="rId9" Type="http://schemas.openxmlformats.org/officeDocument/2006/relationships/image" Target="../media/image2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0.png"/><Relationship Id="rId4" Type="http://schemas.openxmlformats.org/officeDocument/2006/relationships/image" Target="../media/image26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274.jpeg"/><Relationship Id="rId7" Type="http://schemas.openxmlformats.org/officeDocument/2006/relationships/image" Target="../media/image26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jpeg"/><Relationship Id="rId5" Type="http://schemas.openxmlformats.org/officeDocument/2006/relationships/image" Target="../media/image2660.png"/><Relationship Id="rId4" Type="http://schemas.openxmlformats.org/officeDocument/2006/relationships/image" Target="../media/image26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jpeg"/><Relationship Id="rId3" Type="http://schemas.openxmlformats.org/officeDocument/2006/relationships/image" Target="../media/image274.jpeg"/><Relationship Id="rId7" Type="http://schemas.openxmlformats.org/officeDocument/2006/relationships/image" Target="../media/image27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0.png"/><Relationship Id="rId5" Type="http://schemas.openxmlformats.org/officeDocument/2006/relationships/image" Target="../media/image2660.png"/><Relationship Id="rId4" Type="http://schemas.openxmlformats.org/officeDocument/2006/relationships/image" Target="../media/image2640.png"/><Relationship Id="rId9" Type="http://schemas.openxmlformats.org/officeDocument/2006/relationships/image" Target="../media/image27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0.png"/><Relationship Id="rId7" Type="http://schemas.openxmlformats.org/officeDocument/2006/relationships/image" Target="../media/image26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0.png"/><Relationship Id="rId5" Type="http://schemas.openxmlformats.org/officeDocument/2006/relationships/image" Target="../media/image2740.png"/><Relationship Id="rId4" Type="http://schemas.openxmlformats.org/officeDocument/2006/relationships/image" Target="../media/image27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1.png"/><Relationship Id="rId9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10.png"/><Relationship Id="rId4" Type="http://schemas.openxmlformats.org/officeDocument/2006/relationships/image" Target="../media/image4.png"/><Relationship Id="rId9" Type="http://schemas.openxmlformats.org/officeDocument/2006/relationships/image" Target="../media/image1210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74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305844" y="24914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E02C-A845-4AFF-BB61-F92D6F1CA162}"/>
              </a:ext>
            </a:extLst>
          </p:cNvPr>
          <p:cNvSpPr txBox="1"/>
          <p:nvPr/>
        </p:nvSpPr>
        <p:spPr>
          <a:xfrm>
            <a:off x="2230835" y="3891626"/>
            <a:ext cx="5365571" cy="149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~ 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끝나는시간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030886" y="4113770"/>
            <a:ext cx="543204" cy="108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8090842" y="4994432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40CC1038-643B-4E94-9797-4F231181D4DA}"/>
              </a:ext>
            </a:extLst>
          </p:cNvPr>
          <p:cNvSpPr/>
          <p:nvPr/>
        </p:nvSpPr>
        <p:spPr>
          <a:xfrm rot="10800000">
            <a:off x="9333310" y="2265033"/>
            <a:ext cx="589358" cy="491774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ABC845D-F06C-4787-8A83-17612D525BF8}"/>
              </a:ext>
            </a:extLst>
          </p:cNvPr>
          <p:cNvCxnSpPr/>
          <p:nvPr/>
        </p:nvCxnSpPr>
        <p:spPr>
          <a:xfrm>
            <a:off x="9047358" y="2328951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8FDE05E-F07F-4F93-A991-F45F7CC60185}"/>
              </a:ext>
            </a:extLst>
          </p:cNvPr>
          <p:cNvCxnSpPr/>
          <p:nvPr/>
        </p:nvCxnSpPr>
        <p:spPr>
          <a:xfrm>
            <a:off x="9047358" y="266827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8CF7AC-CBFB-45B6-8AB8-2782D7518719}"/>
              </a:ext>
            </a:extLst>
          </p:cNvPr>
          <p:cNvCxnSpPr/>
          <p:nvPr/>
        </p:nvCxnSpPr>
        <p:spPr>
          <a:xfrm>
            <a:off x="9922668" y="251091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redit: SSPL via Getty Images/Science &amp;amp; Society Picture Library">
            <a:extLst>
              <a:ext uri="{FF2B5EF4-FFF2-40B4-BE49-F238E27FC236}">
                <a16:creationId xmlns:a16="http://schemas.microsoft.com/office/drawing/2014/main" id="{E4E2BA78-D231-48E6-9D0B-0C0D06F3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74" y="5250798"/>
            <a:ext cx="1085236" cy="14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77E6008-72EF-479F-83EE-32C2D57BFF46}"/>
              </a:ext>
            </a:extLst>
          </p:cNvPr>
          <p:cNvSpPr txBox="1"/>
          <p:nvPr/>
        </p:nvSpPr>
        <p:spPr>
          <a:xfrm>
            <a:off x="7636836" y="5654278"/>
            <a:ext cx="25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키르히 호프 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전류의 법칙</a:t>
            </a:r>
          </a:p>
        </p:txBody>
      </p: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4EB7952-C3C2-4554-A7E0-17268A68AC80}"/>
              </a:ext>
            </a:extLst>
          </p:cNvPr>
          <p:cNvSpPr/>
          <p:nvPr/>
        </p:nvSpPr>
        <p:spPr>
          <a:xfrm>
            <a:off x="6968728" y="1300163"/>
            <a:ext cx="103584" cy="1035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0C1225-7EA4-4300-A55A-EC4B718A4436}"/>
              </a:ext>
            </a:extLst>
          </p:cNvPr>
          <p:cNvCxnSpPr>
            <a:cxnSpLocks/>
          </p:cNvCxnSpPr>
          <p:nvPr/>
        </p:nvCxnSpPr>
        <p:spPr>
          <a:xfrm flipV="1">
            <a:off x="6168628" y="957263"/>
            <a:ext cx="1457325" cy="12383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C45C55-A3F0-4FBA-9902-253AE90DF322}"/>
                  </a:ext>
                </a:extLst>
              </p:cNvPr>
              <p:cNvSpPr txBox="1"/>
              <p:nvPr/>
            </p:nvSpPr>
            <p:spPr>
              <a:xfrm>
                <a:off x="2908096" y="5513777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C45C55-A3F0-4FBA-9902-253AE90D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96" y="5513777"/>
                <a:ext cx="6934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타원 49">
            <a:extLst>
              <a:ext uri="{FF2B5EF4-FFF2-40B4-BE49-F238E27FC236}">
                <a16:creationId xmlns:a16="http://schemas.microsoft.com/office/drawing/2014/main" id="{CACA4F33-47AE-4B4A-BE4B-CF9893A03DA6}"/>
              </a:ext>
            </a:extLst>
          </p:cNvPr>
          <p:cNvSpPr/>
          <p:nvPr/>
        </p:nvSpPr>
        <p:spPr>
          <a:xfrm>
            <a:off x="5608130" y="1864265"/>
            <a:ext cx="103584" cy="1035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6B1F865-6364-4BD7-AFB0-CD056809D8F8}"/>
              </a:ext>
            </a:extLst>
          </p:cNvPr>
          <p:cNvCxnSpPr>
            <a:cxnSpLocks/>
          </p:cNvCxnSpPr>
          <p:nvPr/>
        </p:nvCxnSpPr>
        <p:spPr>
          <a:xfrm flipV="1">
            <a:off x="4732654" y="1999073"/>
            <a:ext cx="216463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69DB54-F2E7-4BBC-ABF0-7E83A96B09A5}"/>
                  </a:ext>
                </a:extLst>
              </p:cNvPr>
              <p:cNvSpPr txBox="1"/>
              <p:nvPr/>
            </p:nvSpPr>
            <p:spPr>
              <a:xfrm>
                <a:off x="6827716" y="5484789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69DB54-F2E7-4BBC-ABF0-7E83A96B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716" y="5484789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94489" y="3184856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89" y="3184856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590995" cy="307777"/>
              </a:xfrm>
              <a:prstGeom prst="rect">
                <a:avLst/>
              </a:prstGeom>
              <a:blipFill>
                <a:blip r:embed="rId27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6047979" y="42402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6486426" y="42402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6242164" y="506848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/>
              <p:nvPr/>
            </p:nvSpPr>
            <p:spPr>
              <a:xfrm>
                <a:off x="2584404" y="395423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04" y="3954235"/>
                <a:ext cx="590995" cy="307777"/>
              </a:xfrm>
              <a:prstGeom prst="rect">
                <a:avLst/>
              </a:prstGeom>
              <a:blipFill>
                <a:blip r:embed="rId30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46216BB5-FF22-47C7-B8DC-C733FF257C3D}"/>
              </a:ext>
            </a:extLst>
          </p:cNvPr>
          <p:cNvSpPr txBox="1"/>
          <p:nvPr/>
        </p:nvSpPr>
        <p:spPr>
          <a:xfrm>
            <a:off x="7810447" y="35179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!= 3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54859-3154-417E-AE89-AB7771020674}"/>
              </a:ext>
            </a:extLst>
          </p:cNvPr>
          <p:cNvSpPr txBox="1"/>
          <p:nvPr/>
        </p:nvSpPr>
        <p:spPr>
          <a:xfrm>
            <a:off x="167075" y="4693078"/>
            <a:ext cx="37753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np.array([[1,1,1],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[2,2,2]])  # (2,3)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np.array([1,1,1])    # (3,)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np.array([1,1])      # (2,)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62819-23FD-4E3B-B49E-2411EEF4F099}"/>
              </a:ext>
            </a:extLst>
          </p:cNvPr>
          <p:cNvSpPr/>
          <p:nvPr/>
        </p:nvSpPr>
        <p:spPr>
          <a:xfrm>
            <a:off x="6939226" y="42402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3D18A8-ABEE-4619-85E2-0D15341AB1AF}"/>
              </a:ext>
            </a:extLst>
          </p:cNvPr>
          <p:cNvSpPr/>
          <p:nvPr/>
        </p:nvSpPr>
        <p:spPr>
          <a:xfrm>
            <a:off x="6047979" y="46930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CCC66E4-DADE-45FD-B33B-6EF14D5FC396}"/>
              </a:ext>
            </a:extLst>
          </p:cNvPr>
          <p:cNvSpPr/>
          <p:nvPr/>
        </p:nvSpPr>
        <p:spPr>
          <a:xfrm>
            <a:off x="6486426" y="46930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9F815AB-C96E-4913-8128-34688281A2C9}"/>
              </a:ext>
            </a:extLst>
          </p:cNvPr>
          <p:cNvSpPr/>
          <p:nvPr/>
        </p:nvSpPr>
        <p:spPr>
          <a:xfrm>
            <a:off x="6939226" y="46930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8392C2-721A-4294-BD5A-E6B5BEEDED75}"/>
              </a:ext>
            </a:extLst>
          </p:cNvPr>
          <p:cNvSpPr/>
          <p:nvPr/>
        </p:nvSpPr>
        <p:spPr>
          <a:xfrm>
            <a:off x="4815378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8E64932-F9AB-4174-AB24-688964F05E6F}"/>
              </a:ext>
            </a:extLst>
          </p:cNvPr>
          <p:cNvSpPr/>
          <p:nvPr/>
        </p:nvSpPr>
        <p:spPr>
          <a:xfrm>
            <a:off x="5253825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69E28D-55D4-41C6-BFC0-20E6CB8340D8}"/>
              </a:ext>
            </a:extLst>
          </p:cNvPr>
          <p:cNvSpPr txBox="1"/>
          <p:nvPr/>
        </p:nvSpPr>
        <p:spPr>
          <a:xfrm>
            <a:off x="4894263" y="49870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3F301F-88B0-47F2-B5F2-2810AC5318D3}"/>
              </a:ext>
            </a:extLst>
          </p:cNvPr>
          <p:cNvSpPr txBox="1"/>
          <p:nvPr/>
        </p:nvSpPr>
        <p:spPr>
          <a:xfrm>
            <a:off x="5706625" y="4405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B8A7A5-0049-45B6-9F56-A3691D6C88A0}"/>
              </a:ext>
            </a:extLst>
          </p:cNvPr>
          <p:cNvSpPr txBox="1"/>
          <p:nvPr/>
        </p:nvSpPr>
        <p:spPr>
          <a:xfrm>
            <a:off x="9090623" y="44666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54BA35-1C93-4B55-8FEE-24F431ECE67A}"/>
              </a:ext>
            </a:extLst>
          </p:cNvPr>
          <p:cNvSpPr/>
          <p:nvPr/>
        </p:nvSpPr>
        <p:spPr>
          <a:xfrm>
            <a:off x="9445207" y="447554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36443-227D-4AA0-8183-90515855CED4}"/>
              </a:ext>
            </a:extLst>
          </p:cNvPr>
          <p:cNvSpPr/>
          <p:nvPr/>
        </p:nvSpPr>
        <p:spPr>
          <a:xfrm>
            <a:off x="9895463" y="447554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3323AA-8AF8-4728-B27D-29C118C404BC}"/>
              </a:ext>
            </a:extLst>
          </p:cNvPr>
          <p:cNvSpPr/>
          <p:nvPr/>
        </p:nvSpPr>
        <p:spPr>
          <a:xfrm>
            <a:off x="10345719" y="447554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8B2B49-8DA2-4B82-B4D5-E9825A5DEA4C}"/>
              </a:ext>
            </a:extLst>
          </p:cNvPr>
          <p:cNvSpPr txBox="1"/>
          <p:nvPr/>
        </p:nvSpPr>
        <p:spPr>
          <a:xfrm>
            <a:off x="9684967" y="496661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D682FF-B3D1-40F8-8980-1A8435748194}"/>
              </a:ext>
            </a:extLst>
          </p:cNvPr>
          <p:cNvSpPr txBox="1"/>
          <p:nvPr/>
        </p:nvSpPr>
        <p:spPr>
          <a:xfrm>
            <a:off x="7386938" y="44290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EC11F0A-2284-449F-9F10-D18CBF07213C}"/>
              </a:ext>
            </a:extLst>
          </p:cNvPr>
          <p:cNvSpPr/>
          <p:nvPr/>
        </p:nvSpPr>
        <p:spPr>
          <a:xfrm>
            <a:off x="7715043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F2CB01-DAB0-4B35-98BD-7773B64AD375}"/>
              </a:ext>
            </a:extLst>
          </p:cNvPr>
          <p:cNvSpPr/>
          <p:nvPr/>
        </p:nvSpPr>
        <p:spPr>
          <a:xfrm>
            <a:off x="8153490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62E4115-1CF5-4EED-9E55-DA76E31D4596}"/>
              </a:ext>
            </a:extLst>
          </p:cNvPr>
          <p:cNvSpPr/>
          <p:nvPr/>
        </p:nvSpPr>
        <p:spPr>
          <a:xfrm>
            <a:off x="8606290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044D6AF-312A-43F1-891B-54A14F413A9A}"/>
              </a:ext>
            </a:extLst>
          </p:cNvPr>
          <p:cNvSpPr/>
          <p:nvPr/>
        </p:nvSpPr>
        <p:spPr>
          <a:xfrm>
            <a:off x="9458595" y="5466554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E9FC05-528B-4ED4-B5F4-F77FB2C3847E}"/>
              </a:ext>
            </a:extLst>
          </p:cNvPr>
          <p:cNvSpPr/>
          <p:nvPr/>
        </p:nvSpPr>
        <p:spPr>
          <a:xfrm>
            <a:off x="9897042" y="5466554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E11962-F083-4DD5-81C4-E226B2EC26F8}"/>
              </a:ext>
            </a:extLst>
          </p:cNvPr>
          <p:cNvSpPr/>
          <p:nvPr/>
        </p:nvSpPr>
        <p:spPr>
          <a:xfrm>
            <a:off x="10349842" y="5466554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613311B-CFDB-4FD2-B53F-F1B81B7BA213}"/>
              </a:ext>
            </a:extLst>
          </p:cNvPr>
          <p:cNvSpPr txBox="1"/>
          <p:nvPr/>
        </p:nvSpPr>
        <p:spPr>
          <a:xfrm>
            <a:off x="9698449" y="58738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BA54955-BBBC-4694-A2A3-07F9B14B32CF}"/>
              </a:ext>
            </a:extLst>
          </p:cNvPr>
          <p:cNvSpPr/>
          <p:nvPr/>
        </p:nvSpPr>
        <p:spPr>
          <a:xfrm>
            <a:off x="8777816" y="1533470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97A0614-5EDA-4264-950E-0206FFBF3C98}"/>
              </a:ext>
            </a:extLst>
          </p:cNvPr>
          <p:cNvSpPr/>
          <p:nvPr/>
        </p:nvSpPr>
        <p:spPr>
          <a:xfrm>
            <a:off x="9216263" y="1533470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615F5F-3B04-4995-A44C-A14C599ED038}"/>
              </a:ext>
            </a:extLst>
          </p:cNvPr>
          <p:cNvSpPr/>
          <p:nvPr/>
        </p:nvSpPr>
        <p:spPr>
          <a:xfrm>
            <a:off x="9669063" y="1533470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3DB7D0-070B-4C42-A5CA-802AD188CF1C}"/>
              </a:ext>
            </a:extLst>
          </p:cNvPr>
          <p:cNvSpPr/>
          <p:nvPr/>
        </p:nvSpPr>
        <p:spPr>
          <a:xfrm>
            <a:off x="10336608" y="12033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1B11CF-1A25-41CB-A4E6-85986F3AAD11}"/>
              </a:ext>
            </a:extLst>
          </p:cNvPr>
          <p:cNvSpPr/>
          <p:nvPr/>
        </p:nvSpPr>
        <p:spPr>
          <a:xfrm>
            <a:off x="10775055" y="12033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9A4999-A0E7-4BD5-A5A0-79909CAB2F6F}"/>
              </a:ext>
            </a:extLst>
          </p:cNvPr>
          <p:cNvSpPr/>
          <p:nvPr/>
        </p:nvSpPr>
        <p:spPr>
          <a:xfrm>
            <a:off x="10336388" y="21089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C297EA-AE7A-46B3-89C8-81A849D87298}"/>
              </a:ext>
            </a:extLst>
          </p:cNvPr>
          <p:cNvSpPr/>
          <p:nvPr/>
        </p:nvSpPr>
        <p:spPr>
          <a:xfrm>
            <a:off x="10336608" y="16561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37E895B-47E2-48E2-A778-83B53F2ABF7A}"/>
              </a:ext>
            </a:extLst>
          </p:cNvPr>
          <p:cNvSpPr/>
          <p:nvPr/>
        </p:nvSpPr>
        <p:spPr>
          <a:xfrm>
            <a:off x="10775055" y="16561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D3D622-AA27-43BD-9A0D-DB8E3186A262}"/>
              </a:ext>
            </a:extLst>
          </p:cNvPr>
          <p:cNvSpPr/>
          <p:nvPr/>
        </p:nvSpPr>
        <p:spPr>
          <a:xfrm>
            <a:off x="10775055" y="2102391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2AA7A8C-7678-40A8-8E09-CAA1D97A2FFC}"/>
              </a:ext>
            </a:extLst>
          </p:cNvPr>
          <p:cNvSpPr/>
          <p:nvPr/>
        </p:nvSpPr>
        <p:spPr>
          <a:xfrm>
            <a:off x="9684995" y="2933037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9691FA7-D963-4463-BB01-1DEA6DCD4CB3}"/>
              </a:ext>
            </a:extLst>
          </p:cNvPr>
          <p:cNvSpPr/>
          <p:nvPr/>
        </p:nvSpPr>
        <p:spPr>
          <a:xfrm>
            <a:off x="10138609" y="2933037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79DBD-6B55-43A3-8EBE-61E8E299432A}"/>
              </a:ext>
            </a:extLst>
          </p:cNvPr>
          <p:cNvSpPr txBox="1"/>
          <p:nvPr/>
        </p:nvSpPr>
        <p:spPr>
          <a:xfrm>
            <a:off x="9802839" y="342651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9227B2-330F-4309-8AC4-0AB6341DFDD1}"/>
              </a:ext>
            </a:extLst>
          </p:cNvPr>
          <p:cNvSpPr txBox="1"/>
          <p:nvPr/>
        </p:nvSpPr>
        <p:spPr>
          <a:xfrm>
            <a:off x="7830473" y="392807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self.X.T,dout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690895" cy="307777"/>
              </a:xfrm>
              <a:prstGeom prst="rect">
                <a:avLst/>
              </a:prstGeom>
              <a:blipFill>
                <a:blip r:embed="rId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690895" cy="307777"/>
              </a:xfrm>
              <a:prstGeom prst="rect">
                <a:avLst/>
              </a:prstGeom>
              <a:blipFill>
                <a:blip r:embed="rId9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690895" cy="307777"/>
              </a:xfrm>
              <a:prstGeom prst="rect">
                <a:avLst/>
              </a:prstGeom>
              <a:blipFill>
                <a:blip r:embed="rId14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690895" cy="307777"/>
              </a:xfrm>
              <a:prstGeom prst="rect">
                <a:avLst/>
              </a:prstGeom>
              <a:blipFill>
                <a:blip r:embed="rId1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690895" cy="307777"/>
              </a:xfrm>
              <a:prstGeom prst="rect">
                <a:avLst/>
              </a:prstGeom>
              <a:blipFill>
                <a:blip r:embed="rId21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690895" cy="307777"/>
              </a:xfrm>
              <a:prstGeom prst="rect">
                <a:avLst/>
              </a:prstGeom>
              <a:blipFill>
                <a:blip r:embed="rId23"/>
                <a:stretch>
                  <a:fillRect l="-7080" t="-2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94489" y="318485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89" y="3184856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95521" y="318485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521" y="3184856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/>
              <p:nvPr/>
            </p:nvSpPr>
            <p:spPr>
              <a:xfrm>
                <a:off x="2584404" y="3954235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04" y="3954235"/>
                <a:ext cx="690895" cy="307777"/>
              </a:xfrm>
              <a:prstGeom prst="rect">
                <a:avLst/>
              </a:prstGeom>
              <a:blipFill>
                <a:blip r:embed="rId30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FA54859-3154-417E-AE89-AB7771020674}"/>
              </a:ext>
            </a:extLst>
          </p:cNvPr>
          <p:cNvSpPr txBox="1"/>
          <p:nvPr/>
        </p:nvSpPr>
        <p:spPr>
          <a:xfrm>
            <a:off x="167075" y="4693078"/>
            <a:ext cx="4112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np.array([[1,1,1],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[2,2,2]])  # (2,3)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np.array([1,1,1])    # (3,)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np.array([[1,1]])      # (1,2)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BA54955-BBBC-4694-A2A3-07F9B14B32CF}"/>
              </a:ext>
            </a:extLst>
          </p:cNvPr>
          <p:cNvSpPr/>
          <p:nvPr/>
        </p:nvSpPr>
        <p:spPr>
          <a:xfrm>
            <a:off x="8777817" y="140174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97A0614-5EDA-4264-950E-0206FFBF3C98}"/>
              </a:ext>
            </a:extLst>
          </p:cNvPr>
          <p:cNvSpPr/>
          <p:nvPr/>
        </p:nvSpPr>
        <p:spPr>
          <a:xfrm>
            <a:off x="9041337" y="140174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615F5F-3B04-4995-A44C-A14C599ED038}"/>
              </a:ext>
            </a:extLst>
          </p:cNvPr>
          <p:cNvSpPr/>
          <p:nvPr/>
        </p:nvSpPr>
        <p:spPr>
          <a:xfrm>
            <a:off x="9313483" y="140174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3DB7D0-070B-4C42-A5CA-802AD188CF1C}"/>
              </a:ext>
            </a:extLst>
          </p:cNvPr>
          <p:cNvSpPr/>
          <p:nvPr/>
        </p:nvSpPr>
        <p:spPr>
          <a:xfrm>
            <a:off x="9714697" y="120331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1B11CF-1A25-41CB-A4E6-85986F3AAD11}"/>
              </a:ext>
            </a:extLst>
          </p:cNvPr>
          <p:cNvSpPr/>
          <p:nvPr/>
        </p:nvSpPr>
        <p:spPr>
          <a:xfrm>
            <a:off x="9978216" y="120331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9A4999-A0E7-4BD5-A5A0-79909CAB2F6F}"/>
              </a:ext>
            </a:extLst>
          </p:cNvPr>
          <p:cNvSpPr/>
          <p:nvPr/>
        </p:nvSpPr>
        <p:spPr>
          <a:xfrm>
            <a:off x="9714565" y="1747611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C297EA-AE7A-46B3-89C8-81A849D87298}"/>
              </a:ext>
            </a:extLst>
          </p:cNvPr>
          <p:cNvSpPr/>
          <p:nvPr/>
        </p:nvSpPr>
        <p:spPr>
          <a:xfrm>
            <a:off x="9714697" y="1475465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37E895B-47E2-48E2-A778-83B53F2ABF7A}"/>
              </a:ext>
            </a:extLst>
          </p:cNvPr>
          <p:cNvSpPr/>
          <p:nvPr/>
        </p:nvSpPr>
        <p:spPr>
          <a:xfrm>
            <a:off x="9978216" y="1475465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D3D622-AA27-43BD-9A0D-DB8E3186A262}"/>
              </a:ext>
            </a:extLst>
          </p:cNvPr>
          <p:cNvSpPr/>
          <p:nvPr/>
        </p:nvSpPr>
        <p:spPr>
          <a:xfrm>
            <a:off x="9978216" y="1743688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2AA7A8C-7678-40A8-8E09-CAA1D97A2FFC}"/>
              </a:ext>
            </a:extLst>
          </p:cNvPr>
          <p:cNvSpPr/>
          <p:nvPr/>
        </p:nvSpPr>
        <p:spPr>
          <a:xfrm>
            <a:off x="9771594" y="2084174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9691FA7-D963-4463-BB01-1DEA6DCD4CB3}"/>
              </a:ext>
            </a:extLst>
          </p:cNvPr>
          <p:cNvSpPr/>
          <p:nvPr/>
        </p:nvSpPr>
        <p:spPr>
          <a:xfrm>
            <a:off x="10044229" y="2084174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79DBD-6B55-43A3-8EBE-61E8E299432A}"/>
              </a:ext>
            </a:extLst>
          </p:cNvPr>
          <p:cNvSpPr txBox="1"/>
          <p:nvPr/>
        </p:nvSpPr>
        <p:spPr>
          <a:xfrm>
            <a:off x="9760702" y="23521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5C5070-20CE-4FC0-AD09-C2D622ACA3C6}"/>
                  </a:ext>
                </a:extLst>
              </p:cNvPr>
              <p:cNvSpPr txBox="1"/>
              <p:nvPr/>
            </p:nvSpPr>
            <p:spPr>
              <a:xfrm>
                <a:off x="3729653" y="802037"/>
                <a:ext cx="2120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𝑟𝑒𝑠h𝑎𝑝𝑒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(1,−1)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5C5070-20CE-4FC0-AD09-C2D622AC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53" y="802037"/>
                <a:ext cx="2120452" cy="307777"/>
              </a:xfrm>
              <a:prstGeom prst="rect">
                <a:avLst/>
              </a:prstGeom>
              <a:blipFill>
                <a:blip r:embed="rId31"/>
                <a:stretch>
                  <a:fillRect l="-575" t="-4000" r="-172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5500617" y="424028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744363" y="424028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5608571" y="470070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62819-23FD-4E3B-B49E-2411EEF4F099}"/>
              </a:ext>
            </a:extLst>
          </p:cNvPr>
          <p:cNvSpPr/>
          <p:nvPr/>
        </p:nvSpPr>
        <p:spPr>
          <a:xfrm>
            <a:off x="5996088" y="424028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3D18A8-ABEE-4619-85E2-0D15341AB1AF}"/>
              </a:ext>
            </a:extLst>
          </p:cNvPr>
          <p:cNvSpPr/>
          <p:nvPr/>
        </p:nvSpPr>
        <p:spPr>
          <a:xfrm>
            <a:off x="5500617" y="4492005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CCC66E4-DADE-45FD-B33B-6EF14D5FC396}"/>
              </a:ext>
            </a:extLst>
          </p:cNvPr>
          <p:cNvSpPr/>
          <p:nvPr/>
        </p:nvSpPr>
        <p:spPr>
          <a:xfrm>
            <a:off x="5744363" y="4492005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9F815AB-C96E-4913-8128-34688281A2C9}"/>
              </a:ext>
            </a:extLst>
          </p:cNvPr>
          <p:cNvSpPr/>
          <p:nvPr/>
        </p:nvSpPr>
        <p:spPr>
          <a:xfrm>
            <a:off x="5996088" y="4492005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8392C2-721A-4294-BD5A-E6B5BEEDED75}"/>
              </a:ext>
            </a:extLst>
          </p:cNvPr>
          <p:cNvSpPr/>
          <p:nvPr/>
        </p:nvSpPr>
        <p:spPr>
          <a:xfrm>
            <a:off x="4815378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8E64932-F9AB-4174-AB24-688964F05E6F}"/>
              </a:ext>
            </a:extLst>
          </p:cNvPr>
          <p:cNvSpPr/>
          <p:nvPr/>
        </p:nvSpPr>
        <p:spPr>
          <a:xfrm>
            <a:off x="5059124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69E28D-55D4-41C6-BFC0-20E6CB8340D8}"/>
              </a:ext>
            </a:extLst>
          </p:cNvPr>
          <p:cNvSpPr txBox="1"/>
          <p:nvPr/>
        </p:nvSpPr>
        <p:spPr>
          <a:xfrm>
            <a:off x="4859233" y="465543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3F301F-88B0-47F2-B5F2-2810AC5318D3}"/>
              </a:ext>
            </a:extLst>
          </p:cNvPr>
          <p:cNvSpPr txBox="1"/>
          <p:nvPr/>
        </p:nvSpPr>
        <p:spPr>
          <a:xfrm>
            <a:off x="5310849" y="43323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B8A7A5-0049-45B6-9F56-A3691D6C88A0}"/>
              </a:ext>
            </a:extLst>
          </p:cNvPr>
          <p:cNvSpPr txBox="1"/>
          <p:nvPr/>
        </p:nvSpPr>
        <p:spPr>
          <a:xfrm>
            <a:off x="7192113" y="43661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54BA35-1C93-4B55-8FEE-24F431ECE67A}"/>
              </a:ext>
            </a:extLst>
          </p:cNvPr>
          <p:cNvSpPr/>
          <p:nvPr/>
        </p:nvSpPr>
        <p:spPr>
          <a:xfrm>
            <a:off x="7389237" y="4371071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36443-227D-4AA0-8183-90515855CED4}"/>
              </a:ext>
            </a:extLst>
          </p:cNvPr>
          <p:cNvSpPr/>
          <p:nvPr/>
        </p:nvSpPr>
        <p:spPr>
          <a:xfrm>
            <a:off x="7639547" y="4371071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3323AA-8AF8-4728-B27D-29C118C404BC}"/>
              </a:ext>
            </a:extLst>
          </p:cNvPr>
          <p:cNvSpPr/>
          <p:nvPr/>
        </p:nvSpPr>
        <p:spPr>
          <a:xfrm>
            <a:off x="7889858" y="4371071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8B2B49-8DA2-4B82-B4D5-E9825A5DEA4C}"/>
              </a:ext>
            </a:extLst>
          </p:cNvPr>
          <p:cNvSpPr txBox="1"/>
          <p:nvPr/>
        </p:nvSpPr>
        <p:spPr>
          <a:xfrm>
            <a:off x="7522527" y="464407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D682FF-B3D1-40F8-8980-1A8435748194}"/>
              </a:ext>
            </a:extLst>
          </p:cNvPr>
          <p:cNvSpPr txBox="1"/>
          <p:nvPr/>
        </p:nvSpPr>
        <p:spPr>
          <a:xfrm>
            <a:off x="6244984" y="43452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EC11F0A-2284-449F-9F10-D18CBF07213C}"/>
              </a:ext>
            </a:extLst>
          </p:cNvPr>
          <p:cNvSpPr/>
          <p:nvPr/>
        </p:nvSpPr>
        <p:spPr>
          <a:xfrm>
            <a:off x="6427388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F2CB01-DAB0-4B35-98BD-7773B64AD375}"/>
              </a:ext>
            </a:extLst>
          </p:cNvPr>
          <p:cNvSpPr/>
          <p:nvPr/>
        </p:nvSpPr>
        <p:spPr>
          <a:xfrm>
            <a:off x="6671133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62E4115-1CF5-4EED-9E55-DA76E31D4596}"/>
              </a:ext>
            </a:extLst>
          </p:cNvPr>
          <p:cNvSpPr/>
          <p:nvPr/>
        </p:nvSpPr>
        <p:spPr>
          <a:xfrm>
            <a:off x="6922858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044D6AF-312A-43F1-891B-54A14F413A9A}"/>
              </a:ext>
            </a:extLst>
          </p:cNvPr>
          <p:cNvSpPr/>
          <p:nvPr/>
        </p:nvSpPr>
        <p:spPr>
          <a:xfrm>
            <a:off x="7396680" y="492200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E9FC05-528B-4ED4-B5F4-F77FB2C3847E}"/>
              </a:ext>
            </a:extLst>
          </p:cNvPr>
          <p:cNvSpPr/>
          <p:nvPr/>
        </p:nvSpPr>
        <p:spPr>
          <a:xfrm>
            <a:off x="7640425" y="492200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E11962-F083-4DD5-81C4-E226B2EC26F8}"/>
              </a:ext>
            </a:extLst>
          </p:cNvPr>
          <p:cNvSpPr/>
          <p:nvPr/>
        </p:nvSpPr>
        <p:spPr>
          <a:xfrm>
            <a:off x="7892150" y="492200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613311B-CFDB-4FD2-B53F-F1B81B7BA213}"/>
              </a:ext>
            </a:extLst>
          </p:cNvPr>
          <p:cNvSpPr txBox="1"/>
          <p:nvPr/>
        </p:nvSpPr>
        <p:spPr>
          <a:xfrm>
            <a:off x="7530022" y="514844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650476-BD15-4A00-942A-2EF6E229A0A1}"/>
              </a:ext>
            </a:extLst>
          </p:cNvPr>
          <p:cNvSpPr txBox="1"/>
          <p:nvPr/>
        </p:nvSpPr>
        <p:spPr>
          <a:xfrm>
            <a:off x="6493861" y="465195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1A0338-480F-4EDC-B3BC-AC0A972EEED9}"/>
              </a:ext>
            </a:extLst>
          </p:cNvPr>
          <p:cNvSpPr txBox="1"/>
          <p:nvPr/>
        </p:nvSpPr>
        <p:spPr>
          <a:xfrm>
            <a:off x="6485156" y="48648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0FD2BE6-ED91-4692-83A0-2A3979A994CA}"/>
                  </a:ext>
                </a:extLst>
              </p:cNvPr>
              <p:cNvSpPr txBox="1"/>
              <p:nvPr/>
            </p:nvSpPr>
            <p:spPr>
              <a:xfrm>
                <a:off x="3200224" y="284418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0FD2BE6-ED91-4692-83A0-2A3979A99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224" y="2844186"/>
                <a:ext cx="690895" cy="307777"/>
              </a:xfrm>
              <a:prstGeom prst="rect">
                <a:avLst/>
              </a:prstGeom>
              <a:blipFill>
                <a:blip r:embed="rId32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1C6E349-41EE-4771-9A66-8112297AA48E}"/>
                  </a:ext>
                </a:extLst>
              </p:cNvPr>
              <p:cNvSpPr txBox="1"/>
              <p:nvPr/>
            </p:nvSpPr>
            <p:spPr>
              <a:xfrm>
                <a:off x="3992682" y="3666285"/>
                <a:ext cx="34520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1C6E349-41EE-4771-9A66-8112297AA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682" y="3666285"/>
                <a:ext cx="3452099" cy="307777"/>
              </a:xfrm>
              <a:prstGeom prst="rect">
                <a:avLst/>
              </a:prstGeom>
              <a:blipFill>
                <a:blip r:embed="rId33"/>
                <a:stretch>
                  <a:fillRect l="-177" t="-1961" r="-106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646607A-8220-4751-9995-51F65F875CFD}"/>
                  </a:ext>
                </a:extLst>
              </p:cNvPr>
              <p:cNvSpPr txBox="1"/>
              <p:nvPr/>
            </p:nvSpPr>
            <p:spPr>
              <a:xfrm>
                <a:off x="3992682" y="401588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646607A-8220-4751-9995-51F65F87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682" y="4015880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36CE4C-349C-4C68-B0C8-BB2AE31D2240}"/>
              </a:ext>
            </a:extLst>
          </p:cNvPr>
          <p:cNvSpPr/>
          <p:nvPr/>
        </p:nvSpPr>
        <p:spPr>
          <a:xfrm>
            <a:off x="9367176" y="3004484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C3A452C-5A54-4250-A740-5C81805C1AD1}"/>
              </a:ext>
            </a:extLst>
          </p:cNvPr>
          <p:cNvSpPr/>
          <p:nvPr/>
        </p:nvSpPr>
        <p:spPr>
          <a:xfrm>
            <a:off x="9367176" y="3276630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7AEC27D-7CFC-427F-8D4D-9AEC89C85F78}"/>
              </a:ext>
            </a:extLst>
          </p:cNvPr>
          <p:cNvSpPr/>
          <p:nvPr/>
        </p:nvSpPr>
        <p:spPr>
          <a:xfrm>
            <a:off x="9742966" y="315196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98657AA-FCE5-4408-929F-1DB3BA862094}"/>
              </a:ext>
            </a:extLst>
          </p:cNvPr>
          <p:cNvSpPr/>
          <p:nvPr/>
        </p:nvSpPr>
        <p:spPr>
          <a:xfrm>
            <a:off x="9986711" y="315196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BAE92E1-3EA9-419A-A0D3-BFF6914E3D4B}"/>
              </a:ext>
            </a:extLst>
          </p:cNvPr>
          <p:cNvSpPr/>
          <p:nvPr/>
        </p:nvSpPr>
        <p:spPr>
          <a:xfrm>
            <a:off x="10238436" y="315196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FC0DFBC-954E-4F47-BE22-4E25B95BF23E}"/>
              </a:ext>
            </a:extLst>
          </p:cNvPr>
          <p:cNvSpPr/>
          <p:nvPr/>
        </p:nvSpPr>
        <p:spPr>
          <a:xfrm>
            <a:off x="9387597" y="3877829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712B6AD-3DA4-4C2A-A856-D15A5F14EBFE}"/>
              </a:ext>
            </a:extLst>
          </p:cNvPr>
          <p:cNvSpPr/>
          <p:nvPr/>
        </p:nvSpPr>
        <p:spPr>
          <a:xfrm>
            <a:off x="9387597" y="412391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B5B373E-F182-483B-AC77-CC46847271C1}"/>
              </a:ext>
            </a:extLst>
          </p:cNvPr>
          <p:cNvSpPr/>
          <p:nvPr/>
        </p:nvSpPr>
        <p:spPr>
          <a:xfrm>
            <a:off x="9637907" y="3877829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B6C6E98-ED76-4739-96C2-EFCB4FB0A0FD}"/>
              </a:ext>
            </a:extLst>
          </p:cNvPr>
          <p:cNvSpPr/>
          <p:nvPr/>
        </p:nvSpPr>
        <p:spPr>
          <a:xfrm>
            <a:off x="9637907" y="412391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8A9D9F8-974E-4BE6-8CE2-2D5CEC54116E}"/>
              </a:ext>
            </a:extLst>
          </p:cNvPr>
          <p:cNvSpPr/>
          <p:nvPr/>
        </p:nvSpPr>
        <p:spPr>
          <a:xfrm>
            <a:off x="9888217" y="3877829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38BB722-6D2D-4E3D-B682-BE2C94F8F570}"/>
              </a:ext>
            </a:extLst>
          </p:cNvPr>
          <p:cNvSpPr/>
          <p:nvPr/>
        </p:nvSpPr>
        <p:spPr>
          <a:xfrm>
            <a:off x="9888217" y="412391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A8A3976-EBFD-4FCD-9761-ADA328026421}"/>
                  </a:ext>
                </a:extLst>
              </p:cNvPr>
              <p:cNvSpPr txBox="1"/>
              <p:nvPr/>
            </p:nvSpPr>
            <p:spPr>
              <a:xfrm>
                <a:off x="9418322" y="434520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A8A3976-EBFD-4FCD-9761-ADA328026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2" y="4345201"/>
                <a:ext cx="690895" cy="307777"/>
              </a:xfrm>
              <a:prstGeom prst="rect">
                <a:avLst/>
              </a:prstGeom>
              <a:blipFill>
                <a:blip r:embed="rId35"/>
                <a:stretch>
                  <a:fillRect l="-7080" t="-2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6256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747536" y="737691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536" y="737691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71" r="-84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848317" cy="54784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forward(self, x):   # (2,)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self.original_x_shape = x.shape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if x.ndim == 1: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x = x.reshape(1, -1)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#         (2,1)  (2,3)       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np.dot(self.x, self.W) + self.b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 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 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dx.reshape(*self.original_x_shape)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1028319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6E468B-71FB-4331-AFDA-201B5368097C}"/>
              </a:ext>
            </a:extLst>
          </p:cNvPr>
          <p:cNvSpPr txBox="1"/>
          <p:nvPr/>
        </p:nvSpPr>
        <p:spPr>
          <a:xfrm>
            <a:off x="6493669" y="3564731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 &lt; 4:   cmp 3,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...        3 - 4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8F2525-C276-4470-9690-06EABBF18383}"/>
              </a:ext>
            </a:extLst>
          </p:cNvPr>
          <p:cNvSpPr/>
          <p:nvPr/>
        </p:nvSpPr>
        <p:spPr>
          <a:xfrm>
            <a:off x="9054703" y="4661297"/>
            <a:ext cx="378619" cy="3786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4134F0-9E72-42F2-8DCB-0F7FE5A23840}"/>
              </a:ext>
            </a:extLst>
          </p:cNvPr>
          <p:cNvSpPr/>
          <p:nvPr/>
        </p:nvSpPr>
        <p:spPr>
          <a:xfrm>
            <a:off x="9433322" y="4661296"/>
            <a:ext cx="378619" cy="3786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BCF0B-843C-4ABC-8762-680466D3C457}"/>
              </a:ext>
            </a:extLst>
          </p:cNvPr>
          <p:cNvSpPr txBox="1"/>
          <p:nvPr/>
        </p:nvSpPr>
        <p:spPr>
          <a:xfrm>
            <a:off x="8981761" y="428214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4785284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y.T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B4BFDD-15EB-4E87-AAE7-0A6AA3A469C2}"/>
              </a:ext>
            </a:extLst>
          </p:cNvPr>
          <p:cNvGrpSpPr/>
          <p:nvPr/>
        </p:nvGrpSpPr>
        <p:grpSpPr>
          <a:xfrm>
            <a:off x="1207294" y="2482451"/>
            <a:ext cx="2075259" cy="603649"/>
            <a:chOff x="1207294" y="2482451"/>
            <a:chExt cx="2678907" cy="7286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D0692FD-F771-4F59-B302-D896760A477F}"/>
                </a:ext>
              </a:extLst>
            </p:cNvPr>
            <p:cNvSpPr/>
            <p:nvPr/>
          </p:nvSpPr>
          <p:spPr>
            <a:xfrm>
              <a:off x="1207294" y="2482453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1000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FD6B90-1B35-4EFB-AC90-EB544DCAF5D9}"/>
                </a:ext>
              </a:extLst>
            </p:cNvPr>
            <p:cNvSpPr/>
            <p:nvPr/>
          </p:nvSpPr>
          <p:spPr>
            <a:xfrm>
              <a:off x="2100263" y="2482452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1001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56467B2-9282-4729-AD2F-0F8E397C3B39}"/>
                </a:ext>
              </a:extLst>
            </p:cNvPr>
            <p:cNvSpPr/>
            <p:nvPr/>
          </p:nvSpPr>
          <p:spPr>
            <a:xfrm>
              <a:off x="2993232" y="2482451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999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77EB14-9291-4B82-BCFF-149028A9EAF2}"/>
                </a:ext>
              </a:extLst>
            </p:cNvPr>
            <p:cNvSpPr/>
            <p:nvPr/>
          </p:nvSpPr>
          <p:spPr>
            <a:xfrm>
              <a:off x="1207294" y="2846783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2000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2EADAD-4CF3-4055-9C40-AFD7169695AB}"/>
                </a:ext>
              </a:extLst>
            </p:cNvPr>
            <p:cNvSpPr/>
            <p:nvPr/>
          </p:nvSpPr>
          <p:spPr>
            <a:xfrm>
              <a:off x="2100263" y="2846782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2001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6DCEFE-8A5B-4BB9-9A22-D50CD16596AB}"/>
                </a:ext>
              </a:extLst>
            </p:cNvPr>
            <p:cNvSpPr/>
            <p:nvPr/>
          </p:nvSpPr>
          <p:spPr>
            <a:xfrm>
              <a:off x="2993231" y="2846781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1999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709EE7-EAA2-4800-B7C3-73A95A736125}"/>
              </a:ext>
            </a:extLst>
          </p:cNvPr>
          <p:cNvSpPr/>
          <p:nvPr/>
        </p:nvSpPr>
        <p:spPr>
          <a:xfrm>
            <a:off x="1210865" y="377190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F00CCD-FAE2-4316-A830-0797EB7C039C}"/>
              </a:ext>
            </a:extLst>
          </p:cNvPr>
          <p:cNvSpPr/>
          <p:nvPr/>
        </p:nvSpPr>
        <p:spPr>
          <a:xfrm>
            <a:off x="1902618" y="377190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8A3E26-C482-43B7-B0DA-A6985AED1640}"/>
              </a:ext>
            </a:extLst>
          </p:cNvPr>
          <p:cNvSpPr/>
          <p:nvPr/>
        </p:nvSpPr>
        <p:spPr>
          <a:xfrm>
            <a:off x="1210865" y="437554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3D7F46-4567-4601-B530-D06184C1C773}"/>
              </a:ext>
            </a:extLst>
          </p:cNvPr>
          <p:cNvSpPr/>
          <p:nvPr/>
        </p:nvSpPr>
        <p:spPr>
          <a:xfrm>
            <a:off x="1210865" y="407372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A5F8DD-36EF-41EC-937C-F5EF9B985A90}"/>
              </a:ext>
            </a:extLst>
          </p:cNvPr>
          <p:cNvSpPr/>
          <p:nvPr/>
        </p:nvSpPr>
        <p:spPr>
          <a:xfrm>
            <a:off x="1902618" y="407372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3DD4B3-86AB-42DB-B0BF-64269EC42E66}"/>
              </a:ext>
            </a:extLst>
          </p:cNvPr>
          <p:cNvSpPr/>
          <p:nvPr/>
        </p:nvSpPr>
        <p:spPr>
          <a:xfrm>
            <a:off x="1902618" y="437554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626A32-6884-40E0-B6AF-54912FAD0FDA}"/>
              </a:ext>
            </a:extLst>
          </p:cNvPr>
          <p:cNvSpPr/>
          <p:nvPr/>
        </p:nvSpPr>
        <p:spPr>
          <a:xfrm>
            <a:off x="3103960" y="377190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B45E2A-A4F6-4D3C-8067-9405594C6958}"/>
              </a:ext>
            </a:extLst>
          </p:cNvPr>
          <p:cNvSpPr/>
          <p:nvPr/>
        </p:nvSpPr>
        <p:spPr>
          <a:xfrm>
            <a:off x="3795713" y="377190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40A05-5010-4E5D-A750-7C002D37A5F5}"/>
              </a:ext>
            </a:extLst>
          </p:cNvPr>
          <p:cNvSpPr txBox="1"/>
          <p:nvPr/>
        </p:nvSpPr>
        <p:spPr>
          <a:xfrm>
            <a:off x="2652450" y="399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1DAF9-25FD-4CA4-BFA4-DFDE5060B9AC}"/>
              </a:ext>
            </a:extLst>
          </p:cNvPr>
          <p:cNvSpPr txBox="1"/>
          <p:nvPr/>
        </p:nvSpPr>
        <p:spPr>
          <a:xfrm>
            <a:off x="1464469" y="46577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6585A3-ED74-4B8E-B731-A37EFE670718}"/>
              </a:ext>
            </a:extLst>
          </p:cNvPr>
          <p:cNvSpPr txBox="1"/>
          <p:nvPr/>
        </p:nvSpPr>
        <p:spPr>
          <a:xfrm>
            <a:off x="3342111" y="46577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1847DB-408E-42CB-A9D2-6E0F1A3D27D6}"/>
              </a:ext>
            </a:extLst>
          </p:cNvPr>
          <p:cNvSpPr/>
          <p:nvPr/>
        </p:nvSpPr>
        <p:spPr>
          <a:xfrm>
            <a:off x="3103960" y="407372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A671FE-43A0-4CD3-AFD2-05CAF10843AC}"/>
              </a:ext>
            </a:extLst>
          </p:cNvPr>
          <p:cNvSpPr/>
          <p:nvPr/>
        </p:nvSpPr>
        <p:spPr>
          <a:xfrm>
            <a:off x="3795713" y="407372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D2796-D69E-47BC-B3C5-C023B3E02F50}"/>
              </a:ext>
            </a:extLst>
          </p:cNvPr>
          <p:cNvSpPr/>
          <p:nvPr/>
        </p:nvSpPr>
        <p:spPr>
          <a:xfrm>
            <a:off x="3103960" y="437554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64A4CE-30BE-48C2-96A3-6DD47D0ECBE7}"/>
              </a:ext>
            </a:extLst>
          </p:cNvPr>
          <p:cNvSpPr/>
          <p:nvPr/>
        </p:nvSpPr>
        <p:spPr>
          <a:xfrm>
            <a:off x="3795713" y="437554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5E7F5-4A89-4DD4-9912-7B1E7155C223}"/>
              </a:ext>
            </a:extLst>
          </p:cNvPr>
          <p:cNvSpPr txBox="1"/>
          <p:nvPr/>
        </p:nvSpPr>
        <p:spPr>
          <a:xfrm>
            <a:off x="4539679" y="399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049617-95DE-4ABE-93A7-D48B1FC14BC6}"/>
              </a:ext>
            </a:extLst>
          </p:cNvPr>
          <p:cNvSpPr/>
          <p:nvPr/>
        </p:nvSpPr>
        <p:spPr>
          <a:xfrm>
            <a:off x="4989910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90C54D-7D54-40DD-9518-04B135394F2A}"/>
              </a:ext>
            </a:extLst>
          </p:cNvPr>
          <p:cNvSpPr/>
          <p:nvPr/>
        </p:nvSpPr>
        <p:spPr>
          <a:xfrm>
            <a:off x="5681663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396BE1-F6DC-4220-9D88-052B69523DC7}"/>
              </a:ext>
            </a:extLst>
          </p:cNvPr>
          <p:cNvSpPr/>
          <p:nvPr/>
        </p:nvSpPr>
        <p:spPr>
          <a:xfrm>
            <a:off x="4989910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3C56168-AAEF-4807-AA7A-A256D5D5DF7A}"/>
              </a:ext>
            </a:extLst>
          </p:cNvPr>
          <p:cNvSpPr/>
          <p:nvPr/>
        </p:nvSpPr>
        <p:spPr>
          <a:xfrm>
            <a:off x="5681663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5AD7E1-C25F-4CD2-B82B-F707C1594FF9}"/>
              </a:ext>
            </a:extLst>
          </p:cNvPr>
          <p:cNvSpPr/>
          <p:nvPr/>
        </p:nvSpPr>
        <p:spPr>
          <a:xfrm>
            <a:off x="4989910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132368-C603-408C-B478-F2257A67946B}"/>
              </a:ext>
            </a:extLst>
          </p:cNvPr>
          <p:cNvSpPr/>
          <p:nvPr/>
        </p:nvSpPr>
        <p:spPr>
          <a:xfrm>
            <a:off x="5681663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502265-D6AA-456A-BB3A-FF696EAD2146}"/>
              </a:ext>
            </a:extLst>
          </p:cNvPr>
          <p:cNvSpPr txBox="1"/>
          <p:nvPr/>
        </p:nvSpPr>
        <p:spPr>
          <a:xfrm>
            <a:off x="6528421" y="39938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89C6F0-AA89-474D-98F0-839F1F709821}"/>
              </a:ext>
            </a:extLst>
          </p:cNvPr>
          <p:cNvSpPr/>
          <p:nvPr/>
        </p:nvSpPr>
        <p:spPr>
          <a:xfrm>
            <a:off x="6883005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711C73-8C66-480B-92F8-5BE32DF4845C}"/>
              </a:ext>
            </a:extLst>
          </p:cNvPr>
          <p:cNvSpPr/>
          <p:nvPr/>
        </p:nvSpPr>
        <p:spPr>
          <a:xfrm>
            <a:off x="6883005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0818B1-10C0-48E6-BA0E-84A987C9F1EF}"/>
              </a:ext>
            </a:extLst>
          </p:cNvPr>
          <p:cNvSpPr/>
          <p:nvPr/>
        </p:nvSpPr>
        <p:spPr>
          <a:xfrm>
            <a:off x="6883005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4BE65A-440C-461A-A609-313AA1731342}"/>
              </a:ext>
            </a:extLst>
          </p:cNvPr>
          <p:cNvSpPr/>
          <p:nvPr/>
        </p:nvSpPr>
        <p:spPr>
          <a:xfrm>
            <a:off x="6883005" y="491489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1.51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B1CB01-79A5-401A-8DE9-857A8B98B54C}"/>
              </a:ext>
            </a:extLst>
          </p:cNvPr>
          <p:cNvSpPr/>
          <p:nvPr/>
        </p:nvSpPr>
        <p:spPr>
          <a:xfrm>
            <a:off x="7574758" y="491489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1.51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A8397F-2246-4355-899D-53A15BAD349D}"/>
              </a:ext>
            </a:extLst>
          </p:cNvPr>
          <p:cNvSpPr/>
          <p:nvPr/>
        </p:nvSpPr>
        <p:spPr>
          <a:xfrm>
            <a:off x="7574758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543349-BF87-459A-A3E9-5A82D9CEC9D7}"/>
              </a:ext>
            </a:extLst>
          </p:cNvPr>
          <p:cNvSpPr/>
          <p:nvPr/>
        </p:nvSpPr>
        <p:spPr>
          <a:xfrm>
            <a:off x="7574758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A71BAAB-2AB1-439D-8F46-DF09EF13F4F9}"/>
              </a:ext>
            </a:extLst>
          </p:cNvPr>
          <p:cNvSpPr/>
          <p:nvPr/>
        </p:nvSpPr>
        <p:spPr>
          <a:xfrm>
            <a:off x="7574758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1901A-1970-42CD-818D-DBBDE6B9EA76}"/>
              </a:ext>
            </a:extLst>
          </p:cNvPr>
          <p:cNvSpPr txBox="1"/>
          <p:nvPr/>
        </p:nvSpPr>
        <p:spPr>
          <a:xfrm>
            <a:off x="8361078" y="39938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F3AD0B-CDEE-4DFD-BD7D-6C90A507B7B7}"/>
              </a:ext>
            </a:extLst>
          </p:cNvPr>
          <p:cNvSpPr/>
          <p:nvPr/>
        </p:nvSpPr>
        <p:spPr>
          <a:xfrm>
            <a:off x="8715662" y="377636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124365D-BA76-4008-8757-1651FE4282A1}"/>
              </a:ext>
            </a:extLst>
          </p:cNvPr>
          <p:cNvSpPr/>
          <p:nvPr/>
        </p:nvSpPr>
        <p:spPr>
          <a:xfrm>
            <a:off x="8715662" y="407818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495909-7FD4-4436-BD70-AD7F04C7D587}"/>
              </a:ext>
            </a:extLst>
          </p:cNvPr>
          <p:cNvSpPr/>
          <p:nvPr/>
        </p:nvSpPr>
        <p:spPr>
          <a:xfrm>
            <a:off x="8715662" y="438000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137710-E2C7-4D4F-9374-D6068AEF1A25}"/>
              </a:ext>
            </a:extLst>
          </p:cNvPr>
          <p:cNvSpPr/>
          <p:nvPr/>
        </p:nvSpPr>
        <p:spPr>
          <a:xfrm>
            <a:off x="9407415" y="377636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E7B7AB-DF40-4569-A1E6-12BB7C5D56EB}"/>
              </a:ext>
            </a:extLst>
          </p:cNvPr>
          <p:cNvSpPr/>
          <p:nvPr/>
        </p:nvSpPr>
        <p:spPr>
          <a:xfrm>
            <a:off x="9407415" y="407818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AF9CB3-EB6D-42C9-B250-A193248830FC}"/>
              </a:ext>
            </a:extLst>
          </p:cNvPr>
          <p:cNvSpPr/>
          <p:nvPr/>
        </p:nvSpPr>
        <p:spPr>
          <a:xfrm>
            <a:off x="9407415" y="438000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9E5B8E-DF1F-4978-AA8A-8BDDAA6606D7}"/>
              </a:ext>
            </a:extLst>
          </p:cNvPr>
          <p:cNvSpPr/>
          <p:nvPr/>
        </p:nvSpPr>
        <p:spPr>
          <a:xfrm>
            <a:off x="4046935" y="249296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51E29F-0EEE-44AA-94DC-E148706D69ED}"/>
              </a:ext>
            </a:extLst>
          </p:cNvPr>
          <p:cNvSpPr/>
          <p:nvPr/>
        </p:nvSpPr>
        <p:spPr>
          <a:xfrm>
            <a:off x="4738688" y="249296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41FE455-9293-4CCA-A129-27C1FF9CB1BF}"/>
              </a:ext>
            </a:extLst>
          </p:cNvPr>
          <p:cNvSpPr/>
          <p:nvPr/>
        </p:nvSpPr>
        <p:spPr>
          <a:xfrm>
            <a:off x="5430441" y="249296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B593E53-F865-4C51-9704-58CBF6BB18F3}"/>
              </a:ext>
            </a:extLst>
          </p:cNvPr>
          <p:cNvSpPr/>
          <p:nvPr/>
        </p:nvSpPr>
        <p:spPr>
          <a:xfrm>
            <a:off x="3517105" y="2601338"/>
            <a:ext cx="367904" cy="30182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E517AAC-A6ED-427C-8B02-CC4AA555CD60}"/>
              </a:ext>
            </a:extLst>
          </p:cNvPr>
          <p:cNvSpPr/>
          <p:nvPr/>
        </p:nvSpPr>
        <p:spPr>
          <a:xfrm>
            <a:off x="4046935" y="279791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658137E-8BB9-4C29-9EC7-F65FBEA88D34}"/>
              </a:ext>
            </a:extLst>
          </p:cNvPr>
          <p:cNvSpPr/>
          <p:nvPr/>
        </p:nvSpPr>
        <p:spPr>
          <a:xfrm>
            <a:off x="4738688" y="279791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248FC15-43AA-4C32-A147-D7B3925CFC43}"/>
              </a:ext>
            </a:extLst>
          </p:cNvPr>
          <p:cNvSpPr/>
          <p:nvPr/>
        </p:nvSpPr>
        <p:spPr>
          <a:xfrm>
            <a:off x="5430441" y="279791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635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456BFF-0D37-41B1-A1BD-FB6DEFA35EE2}"/>
              </a:ext>
            </a:extLst>
          </p:cNvPr>
          <p:cNvSpPr/>
          <p:nvPr/>
        </p:nvSpPr>
        <p:spPr>
          <a:xfrm>
            <a:off x="3718321" y="4321318"/>
            <a:ext cx="2175271" cy="4221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38C41E-2CB2-4DEA-99ED-2389C94B0C5C}"/>
              </a:ext>
            </a:extLst>
          </p:cNvPr>
          <p:cNvSpPr/>
          <p:nvPr/>
        </p:nvSpPr>
        <p:spPr>
          <a:xfrm>
            <a:off x="1092994" y="4321318"/>
            <a:ext cx="2175271" cy="4221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8600431" cy="28007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+ 1e-7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3FC871-E028-4737-95D9-D149EB29628C}"/>
              </a:ext>
            </a:extLst>
          </p:cNvPr>
          <p:cNvSpPr/>
          <p:nvPr/>
        </p:nvSpPr>
        <p:spPr>
          <a:xfrm>
            <a:off x="1143000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8671C3-77AB-4CB0-996D-026F3887AD53}"/>
              </a:ext>
            </a:extLst>
          </p:cNvPr>
          <p:cNvSpPr/>
          <p:nvPr/>
        </p:nvSpPr>
        <p:spPr>
          <a:xfrm>
            <a:off x="1834753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7FC78C-9FE8-41F9-8D85-456CAAFEBE0C}"/>
              </a:ext>
            </a:extLst>
          </p:cNvPr>
          <p:cNvSpPr/>
          <p:nvPr/>
        </p:nvSpPr>
        <p:spPr>
          <a:xfrm>
            <a:off x="2526506" y="383242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5D1315F-7DDB-4AA5-B281-F14982381A73}"/>
              </a:ext>
            </a:extLst>
          </p:cNvPr>
          <p:cNvSpPr/>
          <p:nvPr/>
        </p:nvSpPr>
        <p:spPr>
          <a:xfrm>
            <a:off x="3768328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354BBF-7CD3-4F93-8313-BB34F1854D70}"/>
              </a:ext>
            </a:extLst>
          </p:cNvPr>
          <p:cNvSpPr/>
          <p:nvPr/>
        </p:nvSpPr>
        <p:spPr>
          <a:xfrm>
            <a:off x="4460081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40E1B08-40A2-4C43-92C7-2A4EE0BB7927}"/>
              </a:ext>
            </a:extLst>
          </p:cNvPr>
          <p:cNvSpPr/>
          <p:nvPr/>
        </p:nvSpPr>
        <p:spPr>
          <a:xfrm>
            <a:off x="5151834" y="383242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9E340-965E-4CE1-973A-312EE14149D1}"/>
              </a:ext>
            </a:extLst>
          </p:cNvPr>
          <p:cNvSpPr txBox="1"/>
          <p:nvPr/>
        </p:nvSpPr>
        <p:spPr>
          <a:xfrm>
            <a:off x="2059970" y="35220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F74B0A-07A9-4C1A-9C7D-6DA60014390D}"/>
              </a:ext>
            </a:extLst>
          </p:cNvPr>
          <p:cNvSpPr txBox="1"/>
          <p:nvPr/>
        </p:nvSpPr>
        <p:spPr>
          <a:xfrm>
            <a:off x="4652535" y="35220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EEC53D4-93E3-411D-8E3D-765654C0C2F8}"/>
              </a:ext>
            </a:extLst>
          </p:cNvPr>
          <p:cNvSpPr/>
          <p:nvPr/>
        </p:nvSpPr>
        <p:spPr>
          <a:xfrm>
            <a:off x="1143000" y="438405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3DC6A4-91E6-4FA6-97B8-9C4C7A787E09}"/>
              </a:ext>
            </a:extLst>
          </p:cNvPr>
          <p:cNvSpPr/>
          <p:nvPr/>
        </p:nvSpPr>
        <p:spPr>
          <a:xfrm>
            <a:off x="1834753" y="438405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D0981A-39F9-4274-923B-CC0FB17A7034}"/>
              </a:ext>
            </a:extLst>
          </p:cNvPr>
          <p:cNvSpPr/>
          <p:nvPr/>
        </p:nvSpPr>
        <p:spPr>
          <a:xfrm>
            <a:off x="2526506" y="4384050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4E0A60-057D-49D7-BAC5-D93B7368F2B7}"/>
              </a:ext>
            </a:extLst>
          </p:cNvPr>
          <p:cNvSpPr/>
          <p:nvPr/>
        </p:nvSpPr>
        <p:spPr>
          <a:xfrm>
            <a:off x="3768328" y="438405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AE726B6-D785-46FC-8B5E-1075642436DE}"/>
              </a:ext>
            </a:extLst>
          </p:cNvPr>
          <p:cNvSpPr/>
          <p:nvPr/>
        </p:nvSpPr>
        <p:spPr>
          <a:xfrm>
            <a:off x="4460081" y="438404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443BF8A-C3F7-4C21-B0C6-3A7C5B2549C0}"/>
              </a:ext>
            </a:extLst>
          </p:cNvPr>
          <p:cNvSpPr/>
          <p:nvPr/>
        </p:nvSpPr>
        <p:spPr>
          <a:xfrm>
            <a:off x="5151834" y="438404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F8340-2F0A-4F15-8B20-F9401E9C41B8}"/>
              </a:ext>
            </a:extLst>
          </p:cNvPr>
          <p:cNvSpPr txBox="1"/>
          <p:nvPr/>
        </p:nvSpPr>
        <p:spPr>
          <a:xfrm>
            <a:off x="4652535" y="47434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0DEF6DD-2FF0-4089-8A68-EBC611AA3B57}"/>
              </a:ext>
            </a:extLst>
          </p:cNvPr>
          <p:cNvSpPr txBox="1"/>
          <p:nvPr/>
        </p:nvSpPr>
        <p:spPr>
          <a:xfrm>
            <a:off x="5893592" y="4321318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원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핫 벡터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A72866-E752-4DA9-91DE-655063C2ED4E}"/>
              </a:ext>
            </a:extLst>
          </p:cNvPr>
          <p:cNvSpPr txBox="1"/>
          <p:nvPr/>
        </p:nvSpPr>
        <p:spPr>
          <a:xfrm>
            <a:off x="6018608" y="492496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677638-A221-461D-92C7-77A81523AEA1}"/>
              </a:ext>
            </a:extLst>
          </p:cNvPr>
          <p:cNvSpPr txBox="1"/>
          <p:nvPr/>
        </p:nvSpPr>
        <p:spPr>
          <a:xfrm>
            <a:off x="6886574" y="492496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batch_size=1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128F57-7086-4161-A84E-37D85467C52D}"/>
              </a:ext>
            </a:extLst>
          </p:cNvPr>
          <p:cNvSpPr txBox="1"/>
          <p:nvPr/>
        </p:nvSpPr>
        <p:spPr>
          <a:xfrm>
            <a:off x="2573844" y="538663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y[[0],2]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3313CDC-03D2-489D-BEB1-BE93D5068705}"/>
              </a:ext>
            </a:extLst>
          </p:cNvPr>
          <p:cNvSpPr txBox="1"/>
          <p:nvPr/>
        </p:nvSpPr>
        <p:spPr>
          <a:xfrm>
            <a:off x="2570192" y="585300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return 2.4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002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26D424-10AB-446E-A3C5-8BE27F2B8D1A}"/>
              </a:ext>
            </a:extLst>
          </p:cNvPr>
          <p:cNvSpPr/>
          <p:nvPr/>
        </p:nvSpPr>
        <p:spPr>
          <a:xfrm>
            <a:off x="3696889" y="4153911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CD642-EF12-4F44-97D0-66F8DB52349B}"/>
              </a:ext>
            </a:extLst>
          </p:cNvPr>
          <p:cNvSpPr/>
          <p:nvPr/>
        </p:nvSpPr>
        <p:spPr>
          <a:xfrm>
            <a:off x="1086614" y="4160192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5C09CE-D12B-47FE-B6D5-28D45ECFCEBD}"/>
              </a:ext>
            </a:extLst>
          </p:cNvPr>
          <p:cNvSpPr/>
          <p:nvPr/>
        </p:nvSpPr>
        <p:spPr>
          <a:xfrm>
            <a:off x="3696890" y="3772189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38C41E-2CB2-4DEA-99ED-2389C94B0C5C}"/>
              </a:ext>
            </a:extLst>
          </p:cNvPr>
          <p:cNvSpPr/>
          <p:nvPr/>
        </p:nvSpPr>
        <p:spPr>
          <a:xfrm>
            <a:off x="1086614" y="3776488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8600431" cy="28007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+ 1e-7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3FC871-E028-4737-95D9-D149EB29628C}"/>
              </a:ext>
            </a:extLst>
          </p:cNvPr>
          <p:cNvSpPr/>
          <p:nvPr/>
        </p:nvSpPr>
        <p:spPr>
          <a:xfrm>
            <a:off x="1143000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8671C3-77AB-4CB0-996D-026F3887AD53}"/>
              </a:ext>
            </a:extLst>
          </p:cNvPr>
          <p:cNvSpPr/>
          <p:nvPr/>
        </p:nvSpPr>
        <p:spPr>
          <a:xfrm>
            <a:off x="1834753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7FC78C-9FE8-41F9-8D85-456CAAFEBE0C}"/>
              </a:ext>
            </a:extLst>
          </p:cNvPr>
          <p:cNvSpPr/>
          <p:nvPr/>
        </p:nvSpPr>
        <p:spPr>
          <a:xfrm>
            <a:off x="2526506" y="3832420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5D1315F-7DDB-4AA5-B281-F14982381A73}"/>
              </a:ext>
            </a:extLst>
          </p:cNvPr>
          <p:cNvSpPr/>
          <p:nvPr/>
        </p:nvSpPr>
        <p:spPr>
          <a:xfrm>
            <a:off x="3768328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354BBF-7CD3-4F93-8313-BB34F1854D70}"/>
              </a:ext>
            </a:extLst>
          </p:cNvPr>
          <p:cNvSpPr/>
          <p:nvPr/>
        </p:nvSpPr>
        <p:spPr>
          <a:xfrm>
            <a:off x="4460081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40E1B08-40A2-4C43-92C7-2A4EE0BB7927}"/>
              </a:ext>
            </a:extLst>
          </p:cNvPr>
          <p:cNvSpPr/>
          <p:nvPr/>
        </p:nvSpPr>
        <p:spPr>
          <a:xfrm>
            <a:off x="5151834" y="383242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9E340-965E-4CE1-973A-312EE14149D1}"/>
              </a:ext>
            </a:extLst>
          </p:cNvPr>
          <p:cNvSpPr txBox="1"/>
          <p:nvPr/>
        </p:nvSpPr>
        <p:spPr>
          <a:xfrm>
            <a:off x="2059970" y="3468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F74B0A-07A9-4C1A-9C7D-6DA60014390D}"/>
              </a:ext>
            </a:extLst>
          </p:cNvPr>
          <p:cNvSpPr txBox="1"/>
          <p:nvPr/>
        </p:nvSpPr>
        <p:spPr>
          <a:xfrm>
            <a:off x="4652535" y="3468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677638-A221-461D-92C7-77A81523AEA1}"/>
              </a:ext>
            </a:extLst>
          </p:cNvPr>
          <p:cNvSpPr txBox="1"/>
          <p:nvPr/>
        </p:nvSpPr>
        <p:spPr>
          <a:xfrm>
            <a:off x="5901713" y="566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batch_size=2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128F57-7086-4161-A84E-37D85467C52D}"/>
              </a:ext>
            </a:extLst>
          </p:cNvPr>
          <p:cNvSpPr txBox="1"/>
          <p:nvPr/>
        </p:nvSpPr>
        <p:spPr>
          <a:xfrm>
            <a:off x="3517539" y="503761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y[[0,1],[2,0]]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3313CDC-03D2-489D-BEB1-BE93D5068705}"/>
              </a:ext>
            </a:extLst>
          </p:cNvPr>
          <p:cNvSpPr txBox="1"/>
          <p:nvPr/>
        </p:nvSpPr>
        <p:spPr>
          <a:xfrm>
            <a:off x="3556030" y="6245419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return (2.40+2.12)/2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C858B6-D471-4D6D-985C-03367699DC59}"/>
              </a:ext>
            </a:extLst>
          </p:cNvPr>
          <p:cNvSpPr/>
          <p:nvPr/>
        </p:nvSpPr>
        <p:spPr>
          <a:xfrm>
            <a:off x="1143000" y="4203916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3C837-05BE-424A-8D7B-BC2A8BDC5DEA}"/>
              </a:ext>
            </a:extLst>
          </p:cNvPr>
          <p:cNvSpPr/>
          <p:nvPr/>
        </p:nvSpPr>
        <p:spPr>
          <a:xfrm>
            <a:off x="1834753" y="420391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5D1CF5-9B13-4B69-A656-359A292E4AC4}"/>
              </a:ext>
            </a:extLst>
          </p:cNvPr>
          <p:cNvSpPr/>
          <p:nvPr/>
        </p:nvSpPr>
        <p:spPr>
          <a:xfrm>
            <a:off x="2526506" y="420391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E0B4CA4-4395-4BC9-A501-A6BCE8DC71A1}"/>
              </a:ext>
            </a:extLst>
          </p:cNvPr>
          <p:cNvSpPr/>
          <p:nvPr/>
        </p:nvSpPr>
        <p:spPr>
          <a:xfrm>
            <a:off x="3768328" y="419961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3228CB-7585-4B09-880E-F74AF206A8B2}"/>
              </a:ext>
            </a:extLst>
          </p:cNvPr>
          <p:cNvSpPr/>
          <p:nvPr/>
        </p:nvSpPr>
        <p:spPr>
          <a:xfrm>
            <a:off x="4460081" y="419961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5D5025-D64A-4BA0-B949-C654AD984956}"/>
              </a:ext>
            </a:extLst>
          </p:cNvPr>
          <p:cNvSpPr/>
          <p:nvPr/>
        </p:nvSpPr>
        <p:spPr>
          <a:xfrm>
            <a:off x="5151834" y="419961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5BC315-894C-46C1-BD3E-8B6A2598A089}"/>
              </a:ext>
            </a:extLst>
          </p:cNvPr>
          <p:cNvSpPr txBox="1"/>
          <p:nvPr/>
        </p:nvSpPr>
        <p:spPr>
          <a:xfrm>
            <a:off x="6070297" y="37333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2890D-E31E-4912-8DF1-2936BFC27D65}"/>
              </a:ext>
            </a:extLst>
          </p:cNvPr>
          <p:cNvSpPr txBox="1"/>
          <p:nvPr/>
        </p:nvSpPr>
        <p:spPr>
          <a:xfrm>
            <a:off x="6070297" y="40781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B62358-EF16-4CA3-B2EE-2BE28C23E429}"/>
              </a:ext>
            </a:extLst>
          </p:cNvPr>
          <p:cNvSpPr/>
          <p:nvPr/>
        </p:nvSpPr>
        <p:spPr>
          <a:xfrm>
            <a:off x="3768328" y="467479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2C829-E881-4B33-8483-9ABA67766211}"/>
              </a:ext>
            </a:extLst>
          </p:cNvPr>
          <p:cNvSpPr/>
          <p:nvPr/>
        </p:nvSpPr>
        <p:spPr>
          <a:xfrm>
            <a:off x="4460081" y="467479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A4ED638-8482-46EF-AEC7-B4B3523A66CB}"/>
              </a:ext>
            </a:extLst>
          </p:cNvPr>
          <p:cNvSpPr/>
          <p:nvPr/>
        </p:nvSpPr>
        <p:spPr>
          <a:xfrm>
            <a:off x="1368217" y="4828205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D116ED-5A81-4C8E-A675-2BCD8BAE6BC3}"/>
              </a:ext>
            </a:extLst>
          </p:cNvPr>
          <p:cNvSpPr/>
          <p:nvPr/>
        </p:nvSpPr>
        <p:spPr>
          <a:xfrm>
            <a:off x="2059979" y="4828205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C00976-25E6-44CD-9625-09645F52A2EB}"/>
              </a:ext>
            </a:extLst>
          </p:cNvPr>
          <p:cNvSpPr/>
          <p:nvPr/>
        </p:nvSpPr>
        <p:spPr>
          <a:xfrm>
            <a:off x="1371254" y="5221132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189CEB-1D31-41E6-95B7-60A3E9B89822}"/>
              </a:ext>
            </a:extLst>
          </p:cNvPr>
          <p:cNvSpPr/>
          <p:nvPr/>
        </p:nvSpPr>
        <p:spPr>
          <a:xfrm>
            <a:off x="2063016" y="5221132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4199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3214341" cy="15696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foo(t):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t = 2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self_t = np.array([0,0,1])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foo(self_t)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self_t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BC633B-2D66-4FEF-A177-1CB13121E065}"/>
              </a:ext>
            </a:extLst>
          </p:cNvPr>
          <p:cNvSpPr/>
          <p:nvPr/>
        </p:nvSpPr>
        <p:spPr>
          <a:xfrm>
            <a:off x="3307556" y="496508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67911A6-9028-4B7B-8B87-75922E6FD62D}"/>
              </a:ext>
            </a:extLst>
          </p:cNvPr>
          <p:cNvSpPr/>
          <p:nvPr/>
        </p:nvSpPr>
        <p:spPr>
          <a:xfrm>
            <a:off x="3999309" y="496508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3833DC-27A7-4F85-8B92-E0074D6FCB70}"/>
              </a:ext>
            </a:extLst>
          </p:cNvPr>
          <p:cNvSpPr/>
          <p:nvPr/>
        </p:nvSpPr>
        <p:spPr>
          <a:xfrm>
            <a:off x="4691062" y="496508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9DE4E-6A8A-4214-BADB-3645EEDA0349}"/>
              </a:ext>
            </a:extLst>
          </p:cNvPr>
          <p:cNvSpPr txBox="1"/>
          <p:nvPr/>
        </p:nvSpPr>
        <p:spPr>
          <a:xfrm>
            <a:off x="1671314" y="459932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self_t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FB52E7E-7852-4D9F-AB73-DA092F601CB5}"/>
              </a:ext>
            </a:extLst>
          </p:cNvPr>
          <p:cNvSpPr/>
          <p:nvPr/>
        </p:nvSpPr>
        <p:spPr>
          <a:xfrm>
            <a:off x="1846660" y="4965082"/>
            <a:ext cx="475060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6E172CF-CC95-452B-8FEF-51F53A571916}"/>
              </a:ext>
            </a:extLst>
          </p:cNvPr>
          <p:cNvCxnSpPr>
            <a:stCxn id="54" idx="3"/>
            <a:endCxn id="51" idx="1"/>
          </p:cNvCxnSpPr>
          <p:nvPr/>
        </p:nvCxnSpPr>
        <p:spPr>
          <a:xfrm>
            <a:off x="2321720" y="5115994"/>
            <a:ext cx="985836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8FE841-1329-4023-81B7-0201B944A849}"/>
              </a:ext>
            </a:extLst>
          </p:cNvPr>
          <p:cNvCxnSpPr/>
          <p:nvPr/>
        </p:nvCxnSpPr>
        <p:spPr>
          <a:xfrm>
            <a:off x="292894" y="4389834"/>
            <a:ext cx="61186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9C0851-8E70-45D3-9693-9C328BDC602B}"/>
              </a:ext>
            </a:extLst>
          </p:cNvPr>
          <p:cNvSpPr txBox="1"/>
          <p:nvPr/>
        </p:nvSpPr>
        <p:spPr>
          <a:xfrm>
            <a:off x="114300" y="456717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main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4EC1FE-75F4-4A2E-892A-2E4AFBE11647}"/>
              </a:ext>
            </a:extLst>
          </p:cNvPr>
          <p:cNvSpPr txBox="1"/>
          <p:nvPr/>
        </p:nvSpPr>
        <p:spPr>
          <a:xfrm>
            <a:off x="115519" y="30705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foo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0412D4-348E-476D-B5B9-6F148A53B58C}"/>
              </a:ext>
            </a:extLst>
          </p:cNvPr>
          <p:cNvSpPr txBox="1"/>
          <p:nvPr/>
        </p:nvSpPr>
        <p:spPr>
          <a:xfrm>
            <a:off x="1665957" y="29596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ADBCB9-AED0-4283-ACAE-BDDA716F31D6}"/>
              </a:ext>
            </a:extLst>
          </p:cNvPr>
          <p:cNvSpPr/>
          <p:nvPr/>
        </p:nvSpPr>
        <p:spPr>
          <a:xfrm>
            <a:off x="1841303" y="3325414"/>
            <a:ext cx="475060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53AAB3A-0DA6-4546-A8CC-83DAF8233672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321720" y="3474537"/>
            <a:ext cx="944489" cy="25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AB95954-6C61-44BA-A7FA-85128EAE163E}"/>
              </a:ext>
            </a:extLst>
          </p:cNvPr>
          <p:cNvSpPr txBox="1"/>
          <p:nvPr/>
        </p:nvSpPr>
        <p:spPr>
          <a:xfrm>
            <a:off x="3999309" y="532379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refs=1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A3E3B8A-3941-492B-BF29-8B7D53037E58}"/>
              </a:ext>
            </a:extLst>
          </p:cNvPr>
          <p:cNvSpPr/>
          <p:nvPr/>
        </p:nvSpPr>
        <p:spPr>
          <a:xfrm>
            <a:off x="3266209" y="334880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38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EA5BAA-258C-4F35-B13C-D8F1DCF96810}"/>
              </a:ext>
            </a:extLst>
          </p:cNvPr>
          <p:cNvSpPr/>
          <p:nvPr/>
        </p:nvSpPr>
        <p:spPr>
          <a:xfrm>
            <a:off x="2899171" y="3466571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8B50D7-01E3-4B05-8335-53580699EF23}"/>
              </a:ext>
            </a:extLst>
          </p:cNvPr>
          <p:cNvSpPr/>
          <p:nvPr/>
        </p:nvSpPr>
        <p:spPr>
          <a:xfrm>
            <a:off x="4282677" y="2446169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E26313-C6C3-4562-B762-3B0DA57D9BAF}"/>
              </a:ext>
            </a:extLst>
          </p:cNvPr>
          <p:cNvSpPr/>
          <p:nvPr/>
        </p:nvSpPr>
        <p:spPr>
          <a:xfrm>
            <a:off x="1657349" y="2446169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4560864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B9BF5A-8C55-4B49-8A92-4BC102AF5EB3}"/>
              </a:ext>
            </a:extLst>
          </p:cNvPr>
          <p:cNvSpPr/>
          <p:nvPr/>
        </p:nvSpPr>
        <p:spPr>
          <a:xfrm>
            <a:off x="1700212" y="250881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F104B0-ACD5-43BF-919C-72726E8A2A9E}"/>
              </a:ext>
            </a:extLst>
          </p:cNvPr>
          <p:cNvSpPr/>
          <p:nvPr/>
        </p:nvSpPr>
        <p:spPr>
          <a:xfrm>
            <a:off x="2391965" y="250881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1DC0036-F0FC-4894-9254-82205A47C6E1}"/>
              </a:ext>
            </a:extLst>
          </p:cNvPr>
          <p:cNvSpPr/>
          <p:nvPr/>
        </p:nvSpPr>
        <p:spPr>
          <a:xfrm>
            <a:off x="3083718" y="250881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BC633B-2D66-4FEF-A177-1CB13121E065}"/>
              </a:ext>
            </a:extLst>
          </p:cNvPr>
          <p:cNvSpPr/>
          <p:nvPr/>
        </p:nvSpPr>
        <p:spPr>
          <a:xfrm>
            <a:off x="4325540" y="250881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67911A6-9028-4B7B-8B87-75922E6FD62D}"/>
              </a:ext>
            </a:extLst>
          </p:cNvPr>
          <p:cNvSpPr/>
          <p:nvPr/>
        </p:nvSpPr>
        <p:spPr>
          <a:xfrm>
            <a:off x="5017293" y="250881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3833DC-27A7-4F85-8B92-E0074D6FCB70}"/>
              </a:ext>
            </a:extLst>
          </p:cNvPr>
          <p:cNvSpPr/>
          <p:nvPr/>
        </p:nvSpPr>
        <p:spPr>
          <a:xfrm>
            <a:off x="5709046" y="250881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34984-D4E0-4EC7-9F5B-A20B4D468C00}"/>
              </a:ext>
            </a:extLst>
          </p:cNvPr>
          <p:cNvSpPr txBox="1"/>
          <p:nvPr/>
        </p:nvSpPr>
        <p:spPr>
          <a:xfrm>
            <a:off x="2281671" y="20681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7B2A8-FB92-4673-BD87-72E91E9BA8A4}"/>
              </a:ext>
            </a:extLst>
          </p:cNvPr>
          <p:cNvSpPr txBox="1"/>
          <p:nvPr/>
        </p:nvSpPr>
        <p:spPr>
          <a:xfrm>
            <a:off x="4748249" y="20681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52FCC-CB1A-4DC6-A7A5-B9317CF338F9}"/>
              </a:ext>
            </a:extLst>
          </p:cNvPr>
          <p:cNvSpPr/>
          <p:nvPr/>
        </p:nvSpPr>
        <p:spPr>
          <a:xfrm>
            <a:off x="2942034" y="352921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CE2717-E336-4580-BE01-B230AEC34A07}"/>
              </a:ext>
            </a:extLst>
          </p:cNvPr>
          <p:cNvSpPr/>
          <p:nvPr/>
        </p:nvSpPr>
        <p:spPr>
          <a:xfrm>
            <a:off x="3633787" y="352921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B8236E-5804-43DA-AA4E-D214F5DBED60}"/>
              </a:ext>
            </a:extLst>
          </p:cNvPr>
          <p:cNvSpPr/>
          <p:nvPr/>
        </p:nvSpPr>
        <p:spPr>
          <a:xfrm>
            <a:off x="4325540" y="3529216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69E8C-F219-45F2-868B-327603189427}"/>
              </a:ext>
            </a:extLst>
          </p:cNvPr>
          <p:cNvSpPr txBox="1"/>
          <p:nvPr/>
        </p:nvSpPr>
        <p:spPr>
          <a:xfrm>
            <a:off x="5858741" y="1460826"/>
            <a:ext cx="4490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[0.24472847 0.66524096 0.09003057]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[0 0 1]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A2FA9-B8E8-4DE3-823E-04CBC7D1F8C1}"/>
              </a:ext>
            </a:extLst>
          </p:cNvPr>
          <p:cNvSpPr txBox="1"/>
          <p:nvPr/>
        </p:nvSpPr>
        <p:spPr>
          <a:xfrm>
            <a:off x="3841759" y="31285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602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EA5BAA-258C-4F35-B13C-D8F1DCF96810}"/>
              </a:ext>
            </a:extLst>
          </p:cNvPr>
          <p:cNvSpPr/>
          <p:nvPr/>
        </p:nvSpPr>
        <p:spPr>
          <a:xfrm>
            <a:off x="2688706" y="3680883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4560864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34984-D4E0-4EC7-9F5B-A20B4D468C00}"/>
              </a:ext>
            </a:extLst>
          </p:cNvPr>
          <p:cNvSpPr txBox="1"/>
          <p:nvPr/>
        </p:nvSpPr>
        <p:spPr>
          <a:xfrm>
            <a:off x="2281671" y="20681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7B2A8-FB92-4673-BD87-72E91E9BA8A4}"/>
              </a:ext>
            </a:extLst>
          </p:cNvPr>
          <p:cNvSpPr txBox="1"/>
          <p:nvPr/>
        </p:nvSpPr>
        <p:spPr>
          <a:xfrm>
            <a:off x="4748249" y="20681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52FCC-CB1A-4DC6-A7A5-B9317CF338F9}"/>
              </a:ext>
            </a:extLst>
          </p:cNvPr>
          <p:cNvSpPr/>
          <p:nvPr/>
        </p:nvSpPr>
        <p:spPr>
          <a:xfrm>
            <a:off x="2731569" y="374353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CE2717-E336-4580-BE01-B230AEC34A07}"/>
              </a:ext>
            </a:extLst>
          </p:cNvPr>
          <p:cNvSpPr/>
          <p:nvPr/>
        </p:nvSpPr>
        <p:spPr>
          <a:xfrm>
            <a:off x="3423322" y="374352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B8236E-5804-43DA-AA4E-D214F5DBED60}"/>
              </a:ext>
            </a:extLst>
          </p:cNvPr>
          <p:cNvSpPr/>
          <p:nvPr/>
        </p:nvSpPr>
        <p:spPr>
          <a:xfrm>
            <a:off x="4115075" y="3743528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A2FA9-B8E8-4DE3-823E-04CBC7D1F8C1}"/>
              </a:ext>
            </a:extLst>
          </p:cNvPr>
          <p:cNvSpPr txBox="1"/>
          <p:nvPr/>
        </p:nvSpPr>
        <p:spPr>
          <a:xfrm>
            <a:off x="3631294" y="33428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42A598-9BF2-4A52-B65B-18C18F51BB57}"/>
              </a:ext>
            </a:extLst>
          </p:cNvPr>
          <p:cNvSpPr/>
          <p:nvPr/>
        </p:nvSpPr>
        <p:spPr>
          <a:xfrm>
            <a:off x="4064792" y="2826888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0FED93-371D-4F66-8DF6-41744F4931F8}"/>
              </a:ext>
            </a:extLst>
          </p:cNvPr>
          <p:cNvSpPr/>
          <p:nvPr/>
        </p:nvSpPr>
        <p:spPr>
          <a:xfrm>
            <a:off x="1454517" y="2833169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D97EAD-9DAC-4547-93C9-65AED2113073}"/>
              </a:ext>
            </a:extLst>
          </p:cNvPr>
          <p:cNvSpPr/>
          <p:nvPr/>
        </p:nvSpPr>
        <p:spPr>
          <a:xfrm>
            <a:off x="4064793" y="2445166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5147CE-603F-4483-AEE2-245254F98F6B}"/>
              </a:ext>
            </a:extLst>
          </p:cNvPr>
          <p:cNvSpPr/>
          <p:nvPr/>
        </p:nvSpPr>
        <p:spPr>
          <a:xfrm>
            <a:off x="1454517" y="2449465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909EEA-11BD-446A-927E-1FDA242C3ED4}"/>
              </a:ext>
            </a:extLst>
          </p:cNvPr>
          <p:cNvSpPr/>
          <p:nvPr/>
        </p:nvSpPr>
        <p:spPr>
          <a:xfrm>
            <a:off x="1510903" y="250539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2686FB-6109-45B2-AD1C-5DDF5048E766}"/>
              </a:ext>
            </a:extLst>
          </p:cNvPr>
          <p:cNvSpPr/>
          <p:nvPr/>
        </p:nvSpPr>
        <p:spPr>
          <a:xfrm>
            <a:off x="2202656" y="250539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B78E8A-F086-4B84-9D28-C538FC8E19C4}"/>
              </a:ext>
            </a:extLst>
          </p:cNvPr>
          <p:cNvSpPr/>
          <p:nvPr/>
        </p:nvSpPr>
        <p:spPr>
          <a:xfrm>
            <a:off x="2894409" y="2505397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7739D8-9009-47C6-AC3C-0AB30F76D5DF}"/>
              </a:ext>
            </a:extLst>
          </p:cNvPr>
          <p:cNvSpPr/>
          <p:nvPr/>
        </p:nvSpPr>
        <p:spPr>
          <a:xfrm>
            <a:off x="4136231" y="250539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C6DC9E-4603-4A10-BFA7-0DCB0645890A}"/>
              </a:ext>
            </a:extLst>
          </p:cNvPr>
          <p:cNvSpPr/>
          <p:nvPr/>
        </p:nvSpPr>
        <p:spPr>
          <a:xfrm>
            <a:off x="4827984" y="250539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FA314A-4B4C-4D30-A465-C1F2B064512D}"/>
              </a:ext>
            </a:extLst>
          </p:cNvPr>
          <p:cNvSpPr/>
          <p:nvPr/>
        </p:nvSpPr>
        <p:spPr>
          <a:xfrm>
            <a:off x="5519737" y="250539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EB0525-1B7A-4BF9-A2A9-CC4DB86F25FD}"/>
              </a:ext>
            </a:extLst>
          </p:cNvPr>
          <p:cNvSpPr/>
          <p:nvPr/>
        </p:nvSpPr>
        <p:spPr>
          <a:xfrm>
            <a:off x="1510903" y="2876893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D0067B-FC1A-4497-BE19-EBE6A15CD9BA}"/>
              </a:ext>
            </a:extLst>
          </p:cNvPr>
          <p:cNvSpPr/>
          <p:nvPr/>
        </p:nvSpPr>
        <p:spPr>
          <a:xfrm>
            <a:off x="2202656" y="287689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417742-B43E-4389-A40E-CB49400D7DA1}"/>
              </a:ext>
            </a:extLst>
          </p:cNvPr>
          <p:cNvSpPr/>
          <p:nvPr/>
        </p:nvSpPr>
        <p:spPr>
          <a:xfrm>
            <a:off x="2894409" y="287689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A84576-66D9-4969-82EB-E5090C6C97E6}"/>
              </a:ext>
            </a:extLst>
          </p:cNvPr>
          <p:cNvSpPr/>
          <p:nvPr/>
        </p:nvSpPr>
        <p:spPr>
          <a:xfrm>
            <a:off x="4136231" y="287259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9D2AAC-03D1-4889-863B-764F0D1A0EAB}"/>
              </a:ext>
            </a:extLst>
          </p:cNvPr>
          <p:cNvSpPr/>
          <p:nvPr/>
        </p:nvSpPr>
        <p:spPr>
          <a:xfrm>
            <a:off x="4827984" y="287259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970A10-C8DD-4701-9318-9176C6729DC8}"/>
              </a:ext>
            </a:extLst>
          </p:cNvPr>
          <p:cNvSpPr/>
          <p:nvPr/>
        </p:nvSpPr>
        <p:spPr>
          <a:xfrm>
            <a:off x="5519737" y="287259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1F8B56-7F1F-462A-9597-953B2EFBBB62}"/>
              </a:ext>
            </a:extLst>
          </p:cNvPr>
          <p:cNvSpPr/>
          <p:nvPr/>
        </p:nvSpPr>
        <p:spPr>
          <a:xfrm>
            <a:off x="2688706" y="4107997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1C1F1-0A7F-4807-B873-740797935C56}"/>
              </a:ext>
            </a:extLst>
          </p:cNvPr>
          <p:cNvSpPr/>
          <p:nvPr/>
        </p:nvSpPr>
        <p:spPr>
          <a:xfrm>
            <a:off x="2731569" y="4170644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27B8BF-02A8-4278-9B00-F889D2677209}"/>
              </a:ext>
            </a:extLst>
          </p:cNvPr>
          <p:cNvSpPr/>
          <p:nvPr/>
        </p:nvSpPr>
        <p:spPr>
          <a:xfrm>
            <a:off x="3423322" y="417064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AFCA19-D71B-475E-AD11-6656A2144F6D}"/>
              </a:ext>
            </a:extLst>
          </p:cNvPr>
          <p:cNvSpPr/>
          <p:nvPr/>
        </p:nvSpPr>
        <p:spPr>
          <a:xfrm>
            <a:off x="4115075" y="41706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605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2C7912-EEAE-4F62-BD36-E96AE20C81EA}"/>
              </a:ext>
            </a:extLst>
          </p:cNvPr>
          <p:cNvSpPr txBox="1"/>
          <p:nvPr/>
        </p:nvSpPr>
        <p:spPr>
          <a:xfrm>
            <a:off x="391433" y="936568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__init__(784,50,10)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486220" y="2285569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486220" y="2587487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486220" y="288940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854773" y="1569826"/>
            <a:ext cx="771474" cy="116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854773" y="3037221"/>
            <a:ext cx="637722" cy="44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806" idx="1"/>
          </p:cNvCxnSpPr>
          <p:nvPr/>
        </p:nvCxnSpPr>
        <p:spPr>
          <a:xfrm flipV="1">
            <a:off x="6139673" y="5026670"/>
            <a:ext cx="530167" cy="42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486220" y="318088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3328699"/>
            <a:ext cx="371208" cy="148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EC6A4CED-B844-45C2-AF35-80707BDCEFAF}"/>
              </a:ext>
            </a:extLst>
          </p:cNvPr>
          <p:cNvSpPr/>
          <p:nvPr/>
        </p:nvSpPr>
        <p:spPr>
          <a:xfrm>
            <a:off x="3576653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C55C56B0-005F-4E33-B049-2A285332F49C}"/>
              </a:ext>
            </a:extLst>
          </p:cNvPr>
          <p:cNvSpPr/>
          <p:nvPr/>
        </p:nvSpPr>
        <p:spPr>
          <a:xfrm>
            <a:off x="3679856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2AADB0AF-5069-4AA6-B20F-5460218AE69F}"/>
              </a:ext>
            </a:extLst>
          </p:cNvPr>
          <p:cNvSpPr/>
          <p:nvPr/>
        </p:nvSpPr>
        <p:spPr>
          <a:xfrm>
            <a:off x="3783058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2329B0AC-6484-485A-9F2A-734F8EE89780}"/>
              </a:ext>
            </a:extLst>
          </p:cNvPr>
          <p:cNvSpPr/>
          <p:nvPr/>
        </p:nvSpPr>
        <p:spPr>
          <a:xfrm>
            <a:off x="3886260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440CE2E1-1300-46C1-BE49-77FF80444050}"/>
              </a:ext>
            </a:extLst>
          </p:cNvPr>
          <p:cNvSpPr/>
          <p:nvPr/>
        </p:nvSpPr>
        <p:spPr>
          <a:xfrm>
            <a:off x="3989463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C9CF6033-BF98-4BE5-A507-60C3DAF254B5}"/>
              </a:ext>
            </a:extLst>
          </p:cNvPr>
          <p:cNvSpPr/>
          <p:nvPr/>
        </p:nvSpPr>
        <p:spPr>
          <a:xfrm>
            <a:off x="4092665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AB88409-8CE6-43AA-9374-D5D2B6449A6B}"/>
              </a:ext>
            </a:extLst>
          </p:cNvPr>
          <p:cNvSpPr/>
          <p:nvPr/>
        </p:nvSpPr>
        <p:spPr>
          <a:xfrm>
            <a:off x="4195867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664CD704-22AD-4F0D-AEDF-6B6EED00F0CD}"/>
              </a:ext>
            </a:extLst>
          </p:cNvPr>
          <p:cNvSpPr/>
          <p:nvPr/>
        </p:nvSpPr>
        <p:spPr>
          <a:xfrm>
            <a:off x="4299070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D58261C-30E5-4203-9446-5E6BBC3906E6}"/>
              </a:ext>
            </a:extLst>
          </p:cNvPr>
          <p:cNvSpPr/>
          <p:nvPr/>
        </p:nvSpPr>
        <p:spPr>
          <a:xfrm>
            <a:off x="4402272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FBD863BC-EF21-46F9-B5BF-7BB4F626A711}"/>
              </a:ext>
            </a:extLst>
          </p:cNvPr>
          <p:cNvSpPr/>
          <p:nvPr/>
        </p:nvSpPr>
        <p:spPr>
          <a:xfrm>
            <a:off x="4505475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52658E0-CFE3-46E6-A4A6-FF1E8C00BF1A}"/>
              </a:ext>
            </a:extLst>
          </p:cNvPr>
          <p:cNvSpPr/>
          <p:nvPr/>
        </p:nvSpPr>
        <p:spPr>
          <a:xfrm>
            <a:off x="3576653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CBD366FA-BBEC-447B-9B35-771A5594DEF1}"/>
              </a:ext>
            </a:extLst>
          </p:cNvPr>
          <p:cNvSpPr/>
          <p:nvPr/>
        </p:nvSpPr>
        <p:spPr>
          <a:xfrm>
            <a:off x="3679856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02DB696D-5526-46F1-BE8A-C4D8A65F3D01}"/>
              </a:ext>
            </a:extLst>
          </p:cNvPr>
          <p:cNvSpPr/>
          <p:nvPr/>
        </p:nvSpPr>
        <p:spPr>
          <a:xfrm>
            <a:off x="3783058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A0A68B9C-22B0-44C5-870C-B96832FD5634}"/>
              </a:ext>
            </a:extLst>
          </p:cNvPr>
          <p:cNvSpPr/>
          <p:nvPr/>
        </p:nvSpPr>
        <p:spPr>
          <a:xfrm>
            <a:off x="3886260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C8415B0-3C16-41A7-970E-38BF023AEC26}"/>
              </a:ext>
            </a:extLst>
          </p:cNvPr>
          <p:cNvSpPr/>
          <p:nvPr/>
        </p:nvSpPr>
        <p:spPr>
          <a:xfrm>
            <a:off x="3989463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C1A11597-BA22-4EAB-B9B2-6A55E72D05E8}"/>
              </a:ext>
            </a:extLst>
          </p:cNvPr>
          <p:cNvSpPr/>
          <p:nvPr/>
        </p:nvSpPr>
        <p:spPr>
          <a:xfrm>
            <a:off x="4092665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7F329503-CA72-4CBC-9C09-7CA9D320D074}"/>
              </a:ext>
            </a:extLst>
          </p:cNvPr>
          <p:cNvSpPr/>
          <p:nvPr/>
        </p:nvSpPr>
        <p:spPr>
          <a:xfrm>
            <a:off x="4195867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19C86258-E433-432A-8B27-EE929FB52171}"/>
              </a:ext>
            </a:extLst>
          </p:cNvPr>
          <p:cNvSpPr/>
          <p:nvPr/>
        </p:nvSpPr>
        <p:spPr>
          <a:xfrm>
            <a:off x="4299070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103B308E-2D73-4E8F-AB4D-D2626142C563}"/>
              </a:ext>
            </a:extLst>
          </p:cNvPr>
          <p:cNvSpPr/>
          <p:nvPr/>
        </p:nvSpPr>
        <p:spPr>
          <a:xfrm>
            <a:off x="4402272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157E5B-0EFE-4CB4-8359-A3A36C243D4D}"/>
              </a:ext>
            </a:extLst>
          </p:cNvPr>
          <p:cNvSpPr/>
          <p:nvPr/>
        </p:nvSpPr>
        <p:spPr>
          <a:xfrm>
            <a:off x="4505475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91F3274E-91A4-4FB3-A882-AABC0BA1B3A0}"/>
              </a:ext>
            </a:extLst>
          </p:cNvPr>
          <p:cNvSpPr/>
          <p:nvPr/>
        </p:nvSpPr>
        <p:spPr>
          <a:xfrm>
            <a:off x="3576653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E109D1D6-90BB-4FF8-8639-B6B8C49284C4}"/>
              </a:ext>
            </a:extLst>
          </p:cNvPr>
          <p:cNvSpPr/>
          <p:nvPr/>
        </p:nvSpPr>
        <p:spPr>
          <a:xfrm>
            <a:off x="3679856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3E3899CB-0D9A-437E-9430-350E75E5E85B}"/>
              </a:ext>
            </a:extLst>
          </p:cNvPr>
          <p:cNvSpPr/>
          <p:nvPr/>
        </p:nvSpPr>
        <p:spPr>
          <a:xfrm>
            <a:off x="3783058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4B619497-752F-4457-93CE-E63175DB55E2}"/>
              </a:ext>
            </a:extLst>
          </p:cNvPr>
          <p:cNvSpPr/>
          <p:nvPr/>
        </p:nvSpPr>
        <p:spPr>
          <a:xfrm>
            <a:off x="3886260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D40942DD-0C9E-400F-B8E5-4FBFB088FD42}"/>
              </a:ext>
            </a:extLst>
          </p:cNvPr>
          <p:cNvSpPr/>
          <p:nvPr/>
        </p:nvSpPr>
        <p:spPr>
          <a:xfrm>
            <a:off x="3989463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BBBFA1F6-82D1-4309-82A0-E165CE22E80E}"/>
              </a:ext>
            </a:extLst>
          </p:cNvPr>
          <p:cNvSpPr/>
          <p:nvPr/>
        </p:nvSpPr>
        <p:spPr>
          <a:xfrm>
            <a:off x="4092665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89594408-70E5-4758-811D-6372AF8638A6}"/>
              </a:ext>
            </a:extLst>
          </p:cNvPr>
          <p:cNvSpPr/>
          <p:nvPr/>
        </p:nvSpPr>
        <p:spPr>
          <a:xfrm>
            <a:off x="4195867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D2D6325A-B754-46AB-BF57-1C41138E5B3D}"/>
              </a:ext>
            </a:extLst>
          </p:cNvPr>
          <p:cNvSpPr/>
          <p:nvPr/>
        </p:nvSpPr>
        <p:spPr>
          <a:xfrm>
            <a:off x="4299070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015D9087-8D75-43AE-96FD-117848DD0A5F}"/>
              </a:ext>
            </a:extLst>
          </p:cNvPr>
          <p:cNvSpPr/>
          <p:nvPr/>
        </p:nvSpPr>
        <p:spPr>
          <a:xfrm>
            <a:off x="4402272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8009FF00-8CCB-4B8D-9321-F21908ACE378}"/>
              </a:ext>
            </a:extLst>
          </p:cNvPr>
          <p:cNvSpPr/>
          <p:nvPr/>
        </p:nvSpPr>
        <p:spPr>
          <a:xfrm>
            <a:off x="4505475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4B90ED06-372C-477C-B75D-36E146729365}"/>
              </a:ext>
            </a:extLst>
          </p:cNvPr>
          <p:cNvSpPr/>
          <p:nvPr/>
        </p:nvSpPr>
        <p:spPr>
          <a:xfrm>
            <a:off x="3576653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7008207D-FC96-4111-A307-CFFD824AEE27}"/>
              </a:ext>
            </a:extLst>
          </p:cNvPr>
          <p:cNvSpPr/>
          <p:nvPr/>
        </p:nvSpPr>
        <p:spPr>
          <a:xfrm>
            <a:off x="3679856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C839FB87-8B8C-4FA6-AC21-2CD88091F68D}"/>
              </a:ext>
            </a:extLst>
          </p:cNvPr>
          <p:cNvSpPr/>
          <p:nvPr/>
        </p:nvSpPr>
        <p:spPr>
          <a:xfrm>
            <a:off x="3783058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7526C68B-82EC-4E73-BA23-52F6B4243050}"/>
              </a:ext>
            </a:extLst>
          </p:cNvPr>
          <p:cNvSpPr/>
          <p:nvPr/>
        </p:nvSpPr>
        <p:spPr>
          <a:xfrm>
            <a:off x="3886260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0E1CB08E-48F6-42C0-B607-44AA1EA05EE3}"/>
              </a:ext>
            </a:extLst>
          </p:cNvPr>
          <p:cNvSpPr/>
          <p:nvPr/>
        </p:nvSpPr>
        <p:spPr>
          <a:xfrm>
            <a:off x="3989463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84B03830-076A-4343-936F-5D84346CD59E}"/>
              </a:ext>
            </a:extLst>
          </p:cNvPr>
          <p:cNvSpPr/>
          <p:nvPr/>
        </p:nvSpPr>
        <p:spPr>
          <a:xfrm>
            <a:off x="4092665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1FA5966E-2329-4986-906E-90BBE497B409}"/>
              </a:ext>
            </a:extLst>
          </p:cNvPr>
          <p:cNvSpPr/>
          <p:nvPr/>
        </p:nvSpPr>
        <p:spPr>
          <a:xfrm>
            <a:off x="4195867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076F9DE9-0415-4F4A-8F3C-E046904C30BF}"/>
              </a:ext>
            </a:extLst>
          </p:cNvPr>
          <p:cNvSpPr/>
          <p:nvPr/>
        </p:nvSpPr>
        <p:spPr>
          <a:xfrm>
            <a:off x="4299070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5A3D3456-F8B4-475F-A6AD-9799D1F500AF}"/>
              </a:ext>
            </a:extLst>
          </p:cNvPr>
          <p:cNvSpPr/>
          <p:nvPr/>
        </p:nvSpPr>
        <p:spPr>
          <a:xfrm>
            <a:off x="4402272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388C3C47-AAEB-4E07-A1BF-5AF7E3BF8182}"/>
              </a:ext>
            </a:extLst>
          </p:cNvPr>
          <p:cNvSpPr/>
          <p:nvPr/>
        </p:nvSpPr>
        <p:spPr>
          <a:xfrm>
            <a:off x="4505475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8CECBBF6-E0CF-4D7B-8E46-8A2DA8EFA54B}"/>
              </a:ext>
            </a:extLst>
          </p:cNvPr>
          <p:cNvSpPr/>
          <p:nvPr/>
        </p:nvSpPr>
        <p:spPr>
          <a:xfrm>
            <a:off x="3576653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7FF24744-2226-49B2-A06E-461377DF44CF}"/>
              </a:ext>
            </a:extLst>
          </p:cNvPr>
          <p:cNvSpPr/>
          <p:nvPr/>
        </p:nvSpPr>
        <p:spPr>
          <a:xfrm>
            <a:off x="3679856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71F7ABD6-1050-4D16-916B-136308D9E041}"/>
              </a:ext>
            </a:extLst>
          </p:cNvPr>
          <p:cNvSpPr/>
          <p:nvPr/>
        </p:nvSpPr>
        <p:spPr>
          <a:xfrm>
            <a:off x="3783058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400927F1-8745-466F-B7F8-6F001C86B1AF}"/>
              </a:ext>
            </a:extLst>
          </p:cNvPr>
          <p:cNvSpPr/>
          <p:nvPr/>
        </p:nvSpPr>
        <p:spPr>
          <a:xfrm>
            <a:off x="3886260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FE6EFD6D-AB68-48AD-BCE4-E3F47034EDC9}"/>
              </a:ext>
            </a:extLst>
          </p:cNvPr>
          <p:cNvSpPr/>
          <p:nvPr/>
        </p:nvSpPr>
        <p:spPr>
          <a:xfrm>
            <a:off x="3989463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CDD015A7-A117-4CDB-BD0E-96891F67A6C9}"/>
              </a:ext>
            </a:extLst>
          </p:cNvPr>
          <p:cNvSpPr/>
          <p:nvPr/>
        </p:nvSpPr>
        <p:spPr>
          <a:xfrm>
            <a:off x="4092665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B1525960-5038-4D28-BF1F-59878862F7AF}"/>
              </a:ext>
            </a:extLst>
          </p:cNvPr>
          <p:cNvSpPr/>
          <p:nvPr/>
        </p:nvSpPr>
        <p:spPr>
          <a:xfrm>
            <a:off x="4195867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795FA8F1-EDA0-4173-91DE-0D83C9C45E08}"/>
              </a:ext>
            </a:extLst>
          </p:cNvPr>
          <p:cNvSpPr/>
          <p:nvPr/>
        </p:nvSpPr>
        <p:spPr>
          <a:xfrm>
            <a:off x="4299070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A47D3ED4-2035-4E9E-BAD1-623DA3C1053C}"/>
              </a:ext>
            </a:extLst>
          </p:cNvPr>
          <p:cNvSpPr/>
          <p:nvPr/>
        </p:nvSpPr>
        <p:spPr>
          <a:xfrm>
            <a:off x="4402272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E39688BE-02D3-4894-979E-CE1A7BC6A7CF}"/>
              </a:ext>
            </a:extLst>
          </p:cNvPr>
          <p:cNvSpPr/>
          <p:nvPr/>
        </p:nvSpPr>
        <p:spPr>
          <a:xfrm>
            <a:off x="4505475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7D008B0D-8795-4388-99BF-DC6705331437}"/>
              </a:ext>
            </a:extLst>
          </p:cNvPr>
          <p:cNvSpPr/>
          <p:nvPr/>
        </p:nvSpPr>
        <p:spPr>
          <a:xfrm>
            <a:off x="3576653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258CBCDE-6A32-4026-BFF3-0F2562A7D473}"/>
              </a:ext>
            </a:extLst>
          </p:cNvPr>
          <p:cNvSpPr/>
          <p:nvPr/>
        </p:nvSpPr>
        <p:spPr>
          <a:xfrm>
            <a:off x="3679856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1F7D84D7-077D-4318-88F7-7B35D7018254}"/>
              </a:ext>
            </a:extLst>
          </p:cNvPr>
          <p:cNvSpPr/>
          <p:nvPr/>
        </p:nvSpPr>
        <p:spPr>
          <a:xfrm>
            <a:off x="3783058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EA220914-EACF-43C0-8365-E3D34C363202}"/>
              </a:ext>
            </a:extLst>
          </p:cNvPr>
          <p:cNvSpPr/>
          <p:nvPr/>
        </p:nvSpPr>
        <p:spPr>
          <a:xfrm>
            <a:off x="3886260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09754932-EE55-4000-B1BA-CFDF0DE68561}"/>
              </a:ext>
            </a:extLst>
          </p:cNvPr>
          <p:cNvSpPr/>
          <p:nvPr/>
        </p:nvSpPr>
        <p:spPr>
          <a:xfrm>
            <a:off x="3989463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D0E6BD68-32AD-48CE-8A42-5BBAA0BC1C9C}"/>
              </a:ext>
            </a:extLst>
          </p:cNvPr>
          <p:cNvSpPr/>
          <p:nvPr/>
        </p:nvSpPr>
        <p:spPr>
          <a:xfrm>
            <a:off x="4092665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1E4FDA9A-1D13-4139-BCC2-96EB9E1553BB}"/>
              </a:ext>
            </a:extLst>
          </p:cNvPr>
          <p:cNvSpPr/>
          <p:nvPr/>
        </p:nvSpPr>
        <p:spPr>
          <a:xfrm>
            <a:off x="4195867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D0A28D4A-D61C-4A5B-AA55-C094A5C80DFD}"/>
              </a:ext>
            </a:extLst>
          </p:cNvPr>
          <p:cNvSpPr/>
          <p:nvPr/>
        </p:nvSpPr>
        <p:spPr>
          <a:xfrm>
            <a:off x="4299070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E1304F7D-4592-48B8-827C-91202D901060}"/>
              </a:ext>
            </a:extLst>
          </p:cNvPr>
          <p:cNvSpPr/>
          <p:nvPr/>
        </p:nvSpPr>
        <p:spPr>
          <a:xfrm>
            <a:off x="4402272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4E579740-6394-4AF3-A310-5F13E1EDE6BE}"/>
              </a:ext>
            </a:extLst>
          </p:cNvPr>
          <p:cNvSpPr/>
          <p:nvPr/>
        </p:nvSpPr>
        <p:spPr>
          <a:xfrm>
            <a:off x="4505475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4FF403BA-AE63-489F-AD4E-0275ED6A6AB0}"/>
              </a:ext>
            </a:extLst>
          </p:cNvPr>
          <p:cNvSpPr/>
          <p:nvPr/>
        </p:nvSpPr>
        <p:spPr>
          <a:xfrm>
            <a:off x="358335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55DFC671-15CE-4C95-A484-9F6C86574B00}"/>
              </a:ext>
            </a:extLst>
          </p:cNvPr>
          <p:cNvSpPr/>
          <p:nvPr/>
        </p:nvSpPr>
        <p:spPr>
          <a:xfrm>
            <a:off x="358335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A73DCDFB-9B61-4C23-9F92-76068E461C98}"/>
              </a:ext>
            </a:extLst>
          </p:cNvPr>
          <p:cNvSpPr/>
          <p:nvPr/>
        </p:nvSpPr>
        <p:spPr>
          <a:xfrm>
            <a:off x="358335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2CCB63CB-3948-4060-A897-B848FC95F7EE}"/>
              </a:ext>
            </a:extLst>
          </p:cNvPr>
          <p:cNvSpPr/>
          <p:nvPr/>
        </p:nvSpPr>
        <p:spPr>
          <a:xfrm>
            <a:off x="358335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4E045A48-65CE-4838-A0A7-D51B7CBA4EA4}"/>
              </a:ext>
            </a:extLst>
          </p:cNvPr>
          <p:cNvSpPr/>
          <p:nvPr/>
        </p:nvSpPr>
        <p:spPr>
          <a:xfrm>
            <a:off x="358335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014FCBE9-0DE5-49AF-8C64-DB04705793F2}"/>
              </a:ext>
            </a:extLst>
          </p:cNvPr>
          <p:cNvSpPr/>
          <p:nvPr/>
        </p:nvSpPr>
        <p:spPr>
          <a:xfrm>
            <a:off x="358335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1003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4B096C0D-29FF-460F-B28A-9CDB0A8548C5}"/>
              </a:ext>
            </a:extLst>
          </p:cNvPr>
          <p:cNvSpPr/>
          <p:nvPr/>
        </p:nvSpPr>
        <p:spPr>
          <a:xfrm>
            <a:off x="3602010" y="4509033"/>
            <a:ext cx="497357" cy="1962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607173"/>
            <a:ext cx="749892" cy="50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41561-CF31-4244-996A-260AAFFA8D91}"/>
              </a:ext>
            </a:extLst>
          </p:cNvPr>
          <p:cNvSpPr txBox="1"/>
          <p:nvPr/>
        </p:nvSpPr>
        <p:spPr>
          <a:xfrm>
            <a:off x="-197491" y="900356"/>
            <a:ext cx="2653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gradient()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loss()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predict()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Affine.forward()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6" name="그룹 655">
            <a:extLst>
              <a:ext uri="{FF2B5EF4-FFF2-40B4-BE49-F238E27FC236}">
                <a16:creationId xmlns:a16="http://schemas.microsoft.com/office/drawing/2014/main" id="{26650718-AD61-4852-A814-86E525560227}"/>
              </a:ext>
            </a:extLst>
          </p:cNvPr>
          <p:cNvGrpSpPr/>
          <p:nvPr/>
        </p:nvGrpSpPr>
        <p:grpSpPr>
          <a:xfrm>
            <a:off x="8330908" y="3028771"/>
            <a:ext cx="1135226" cy="309607"/>
            <a:chOff x="6338470" y="3931722"/>
            <a:chExt cx="1135226" cy="309607"/>
          </a:xfrm>
        </p:grpSpPr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A9C3FAA0-437A-4D18-9034-683C7C31B874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380ADC6F-1E21-4448-8055-B7CAD6D353A8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B0395AD0-FBD3-45E6-AB63-3B20964A3002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7A7E8BCF-70C6-4547-8302-5CDAE509BF4A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971277B3-5358-4A73-85B7-E1138618D535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D0996442-F092-4CD1-9D3D-46629C65457A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2E29F0C1-327A-4068-AAF5-A3A65DADE90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0D2EEE16-8C8C-4A7A-BA1E-5551F91C9D1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14228836-70DE-474B-93F1-79681FA36E18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585705E8-A924-4EF7-9484-CB506FE25D6E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607CD6D2-12E5-4954-B6B9-88D72003C873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E182FF0B-02B1-4D6F-B060-B57C960927D4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C268F18-59E3-41D7-92BE-9375BB3312C8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189C0917-B03A-412A-ADEA-38264D92CE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48B6BDED-B43D-40A1-8F86-B2F4E731EAE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DB5D382F-8055-42AC-A329-AD8602045197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3A9374FB-0E4A-423F-80A2-32130A60EC1B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B5D89043-EA72-4947-8F3B-5A0BA6E3931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2F5526E2-8501-4DB2-AC56-DE7413E2922C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C48DD170-E8AA-4EA8-A3A8-3D26F7B81F38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38B2EC3B-0A21-4794-B9F4-69F537599125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13C08E7C-893A-43F1-BF2E-D026C1B50A0A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68634BBC-2470-4CE6-A6EE-D1C677246AA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0EDA908A-E76E-4124-B8C5-19FC577BED7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7A2977A4-CD0D-45BF-A9F9-FB45EF16974E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89C74F07-92CC-45AB-97F1-313A77414C99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31CA9842-342F-43CB-9AAE-C302CE864A96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8D36B378-5FC9-4F03-8C3F-A16D809D0922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E25CC24-2B4B-49A9-8C2B-B062716743A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7DF56AF-571A-4788-82B4-837D5FCEE049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3AFB6EC2-0F85-41E4-928A-2942318326C1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A531205-5A6E-49B3-9E8F-62CFB90EF4D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F62CBD02-3541-46A3-AEB9-8834BEB0CC66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2" name="TextBox 691">
            <a:extLst>
              <a:ext uri="{FF2B5EF4-FFF2-40B4-BE49-F238E27FC236}">
                <a16:creationId xmlns:a16="http://schemas.microsoft.com/office/drawing/2014/main" id="{10E007C0-3C90-4B02-A818-8D088D7D5F9D}"/>
              </a:ext>
            </a:extLst>
          </p:cNvPr>
          <p:cNvSpPr txBox="1"/>
          <p:nvPr/>
        </p:nvSpPr>
        <p:spPr>
          <a:xfrm>
            <a:off x="8343970" y="2739752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out(100,50)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93" name="그룹 692">
            <a:extLst>
              <a:ext uri="{FF2B5EF4-FFF2-40B4-BE49-F238E27FC236}">
                <a16:creationId xmlns:a16="http://schemas.microsoft.com/office/drawing/2014/main" id="{A8497057-2A95-4A50-8A2F-246EC104CF96}"/>
              </a:ext>
            </a:extLst>
          </p:cNvPr>
          <p:cNvGrpSpPr/>
          <p:nvPr/>
        </p:nvGrpSpPr>
        <p:grpSpPr>
          <a:xfrm>
            <a:off x="8345063" y="4059737"/>
            <a:ext cx="1135226" cy="309607"/>
            <a:chOff x="6338470" y="3931722"/>
            <a:chExt cx="1135226" cy="309607"/>
          </a:xfrm>
        </p:grpSpPr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61F82B11-1F56-44C4-B557-A4E7D1B165A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DD8DA8-E9C9-4450-AEA2-0EE9C7988F2B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A6826281-70CB-4DE5-ABA2-132FB6D5CC3B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E69F1A1-7B25-462B-967A-C29B74C7828F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496A4B2E-3594-49DF-87CC-69E033AB178C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096924BB-975F-434A-BE44-8494B264750C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1123C883-8D26-419C-AEB7-F7505E14A0D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7C4EE1B0-95ED-480D-BEB6-76DA6AC02F7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B4E1F05A-CEFA-4D09-8B90-F74111FCC21E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53D10E6C-E037-4581-BF61-F0FE2D29939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7DC58A5D-C012-4722-8EB2-AC39A9359BBC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8E64C44A-6171-4C37-8997-362522F343BE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87146DFD-C439-48BB-8251-334773BD591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A638EB4-52F5-4F36-AFA6-6F0CD78E47EF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205629A4-E8EE-4424-AE14-FE24D74E3DC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433D8B2-DD6E-4DF3-8A9A-9F4311889EC2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4DCC43E2-9FBF-4390-8760-F33E9C4260E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79D4A1-31E6-4814-8409-0FB092AD6F7F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8CA5166C-37CE-424E-A7B3-75CD8E95ECE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F37DDF3F-51C0-42C4-9883-70E3A8F77C39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13D815D8-2D45-4EB0-A2C5-F2A0216B0FA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5E2154C4-8934-4D32-9854-F7A088C773E6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2A1F537F-66B3-4F7A-A3CC-887C391FB30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02F23FCA-509A-4F80-9148-2DC3EC21DF6C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A2327A5-B487-4AA4-94EE-730C80D39BCC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FDFCDD0A-FEC3-4710-9BE7-384E2E2D54ED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B7736E06-EC33-46FE-900C-9993292257A5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8" name="직사각형 797">
              <a:extLst>
                <a:ext uri="{FF2B5EF4-FFF2-40B4-BE49-F238E27FC236}">
                  <a16:creationId xmlns:a16="http://schemas.microsoft.com/office/drawing/2014/main" id="{F53EDDFB-3C9F-46B3-80D1-CB9FA768C1AC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74E977E8-FB48-410B-9D63-051E509E1CF9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5FD30B34-C07E-4BE3-9014-A37BE4932488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B3B2DB64-DFE8-4E21-ADB9-A75742DA1E4B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A8D37D1C-DAA0-419E-B4F0-445F11670F52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36306347-20AC-4107-9BB9-F8971CDADD4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4" name="TextBox 803">
            <a:extLst>
              <a:ext uri="{FF2B5EF4-FFF2-40B4-BE49-F238E27FC236}">
                <a16:creationId xmlns:a16="http://schemas.microsoft.com/office/drawing/2014/main" id="{7106B1AF-B201-46A9-81ED-9B52BB98C69E}"/>
              </a:ext>
            </a:extLst>
          </p:cNvPr>
          <p:cNvSpPr txBox="1"/>
          <p:nvPr/>
        </p:nvSpPr>
        <p:spPr>
          <a:xfrm>
            <a:off x="8614515" y="3795883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05" name="그룹 804">
            <a:extLst>
              <a:ext uri="{FF2B5EF4-FFF2-40B4-BE49-F238E27FC236}">
                <a16:creationId xmlns:a16="http://schemas.microsoft.com/office/drawing/2014/main" id="{CB2B560A-52E6-49BB-90AF-A79A9AEE5B81}"/>
              </a:ext>
            </a:extLst>
          </p:cNvPr>
          <p:cNvGrpSpPr/>
          <p:nvPr/>
        </p:nvGrpSpPr>
        <p:grpSpPr>
          <a:xfrm>
            <a:off x="6669840" y="4975069"/>
            <a:ext cx="1135226" cy="309607"/>
            <a:chOff x="6338470" y="3931722"/>
            <a:chExt cx="1135226" cy="309607"/>
          </a:xfrm>
        </p:grpSpPr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D5C636EE-7A31-4583-A13B-84C91C19619F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C9574E42-D511-4C7B-9140-4E600D4514CA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20927540-4D11-4901-9A84-8FD1A4DC9B6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179BABDE-37CC-4AA5-AF00-EEE1F0D17F8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340C14E9-6A4B-4460-BB73-E3776E8AECD7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DEEAFD12-8279-4D7F-AA69-AC1141FB4E7C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2156F707-A8A8-4F84-A701-D770ABAEED44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C75EA44-DCA3-472F-80DB-FB168F294B54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7137FA55-3065-4040-B377-1F21AAC1C81D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EA5BC28E-5752-46F6-956E-0F8F1AFE5405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E648F58B-9853-4C09-AE6F-5D1D869A5DA8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09956375-1806-4DEF-A7AD-D5FAB0D901E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C2B23FD4-3C78-4A34-AEA5-961C2523D16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C3F7D452-DCA5-4D41-953E-AC31A53A2F58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D3799A9-9B0E-40F0-8EF8-E7497CF8F4F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F49E0EB-A629-4209-9BD8-6FF6E9A51E4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B8E57185-EA3E-4CAE-A9A6-AD263CC19030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064C9A9D-0AA7-48FC-A13C-4D0F8780E8B4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6DAA0727-C9AD-4CFD-89AF-5F973056C03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C3723D2-3305-4645-A6EA-97DE84B8CEF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172BC3D4-36A9-4618-BEF1-83E49546E4D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CE1E5732-9570-400D-AA06-A04C142A5C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AF1908FF-4117-45D9-945B-CA7BF1ADC6E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ADC6EAF2-D6CD-4310-9951-5768DA3F054C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6344D44B-55BF-44D0-8E41-AFBD822CF39D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BFA81E46-6D23-4A31-9A16-8C06238A8706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0E44DC85-CF3A-4FAE-AF67-D58B6FD16D8E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C1A062D-7605-4D04-B099-E2A26A523073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0BC28F3-279D-4509-AD6B-C8D6A1307761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E375CF2-D309-48B2-827B-73B3BFCFF24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005EE986-E13F-4564-8CD6-E8390BCDE738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FFA2B31A-F5B4-4864-998A-474F1C8FE749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6388382C-BD84-4D0C-8BB3-D87F633446BD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1" name="TextBox 840">
            <a:extLst>
              <a:ext uri="{FF2B5EF4-FFF2-40B4-BE49-F238E27FC236}">
                <a16:creationId xmlns:a16="http://schemas.microsoft.com/office/drawing/2014/main" id="{4591FF06-0C64-44A5-855C-068FEC6F83C6}"/>
              </a:ext>
            </a:extLst>
          </p:cNvPr>
          <p:cNvSpPr txBox="1"/>
          <p:nvPr/>
        </p:nvSpPr>
        <p:spPr>
          <a:xfrm>
            <a:off x="8429319" y="50545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2" name="TextBox 841">
            <a:extLst>
              <a:ext uri="{FF2B5EF4-FFF2-40B4-BE49-F238E27FC236}">
                <a16:creationId xmlns:a16="http://schemas.microsoft.com/office/drawing/2014/main" id="{AA49767C-A8BC-4D12-AB11-9C8B8E357F53}"/>
              </a:ext>
            </a:extLst>
          </p:cNvPr>
          <p:cNvSpPr txBox="1"/>
          <p:nvPr/>
        </p:nvSpPr>
        <p:spPr>
          <a:xfrm>
            <a:off x="9145570" y="505451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4E6739-E84F-4E2A-9196-65EAE2F34915}"/>
              </a:ext>
            </a:extLst>
          </p:cNvPr>
          <p:cNvGrpSpPr/>
          <p:nvPr/>
        </p:nvGrpSpPr>
        <p:grpSpPr>
          <a:xfrm>
            <a:off x="8446378" y="5563039"/>
            <a:ext cx="1135226" cy="619214"/>
            <a:chOff x="8446378" y="5563039"/>
            <a:chExt cx="1135226" cy="619214"/>
          </a:xfrm>
        </p:grpSpPr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C870819D-FA23-45F5-A074-252A05A8DEC4}"/>
                </a:ext>
              </a:extLst>
            </p:cNvPr>
            <p:cNvSpPr/>
            <p:nvPr/>
          </p:nvSpPr>
          <p:spPr>
            <a:xfrm>
              <a:off x="8549581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BB2DD9CD-BB8F-42F4-B79A-1E35DF1E2771}"/>
                </a:ext>
              </a:extLst>
            </p:cNvPr>
            <p:cNvSpPr/>
            <p:nvPr/>
          </p:nvSpPr>
          <p:spPr>
            <a:xfrm>
              <a:off x="8652783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3B50C8BD-80EA-4206-912B-60DAF7EBAE1B}"/>
                </a:ext>
              </a:extLst>
            </p:cNvPr>
            <p:cNvSpPr/>
            <p:nvPr/>
          </p:nvSpPr>
          <p:spPr>
            <a:xfrm>
              <a:off x="8755985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14ACF5E5-5708-4AC0-8695-B05BE135AFCB}"/>
                </a:ext>
              </a:extLst>
            </p:cNvPr>
            <p:cNvSpPr/>
            <p:nvPr/>
          </p:nvSpPr>
          <p:spPr>
            <a:xfrm>
              <a:off x="8859188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DCA8FAC6-7ACE-4EB3-A48B-53AD23246311}"/>
                </a:ext>
              </a:extLst>
            </p:cNvPr>
            <p:cNvSpPr/>
            <p:nvPr/>
          </p:nvSpPr>
          <p:spPr>
            <a:xfrm>
              <a:off x="8962390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7223753E-C4E8-40C0-9950-514C01A59C0C}"/>
                </a:ext>
              </a:extLst>
            </p:cNvPr>
            <p:cNvSpPr/>
            <p:nvPr/>
          </p:nvSpPr>
          <p:spPr>
            <a:xfrm>
              <a:off x="9065592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66C178E-9E21-47ED-AEA9-FDE2272D6A39}"/>
                </a:ext>
              </a:extLst>
            </p:cNvPr>
            <p:cNvSpPr/>
            <p:nvPr/>
          </p:nvSpPr>
          <p:spPr>
            <a:xfrm>
              <a:off x="9168795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9D6566A-70E9-4E65-819A-3840488FAFB3}"/>
                </a:ext>
              </a:extLst>
            </p:cNvPr>
            <p:cNvSpPr/>
            <p:nvPr/>
          </p:nvSpPr>
          <p:spPr>
            <a:xfrm>
              <a:off x="9271997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D83AF979-B1AC-4EBB-9237-52465069677B}"/>
                </a:ext>
              </a:extLst>
            </p:cNvPr>
            <p:cNvSpPr/>
            <p:nvPr/>
          </p:nvSpPr>
          <p:spPr>
            <a:xfrm>
              <a:off x="9375200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97C5E1DB-CE1C-4376-BE4B-BA63C9331CB7}"/>
                </a:ext>
              </a:extLst>
            </p:cNvPr>
            <p:cNvSpPr/>
            <p:nvPr/>
          </p:nvSpPr>
          <p:spPr>
            <a:xfrm>
              <a:off x="9478402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DC5AFB40-7632-4DAD-A50F-054DE0B5CD72}"/>
                </a:ext>
              </a:extLst>
            </p:cNvPr>
            <p:cNvSpPr/>
            <p:nvPr/>
          </p:nvSpPr>
          <p:spPr>
            <a:xfrm>
              <a:off x="8549581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8B095173-56C7-414F-A03C-DCD4D0D76CA5}"/>
                </a:ext>
              </a:extLst>
            </p:cNvPr>
            <p:cNvSpPr/>
            <p:nvPr/>
          </p:nvSpPr>
          <p:spPr>
            <a:xfrm>
              <a:off x="8652783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3E25467A-0B10-41BA-8150-D09240DFE511}"/>
                </a:ext>
              </a:extLst>
            </p:cNvPr>
            <p:cNvSpPr/>
            <p:nvPr/>
          </p:nvSpPr>
          <p:spPr>
            <a:xfrm>
              <a:off x="8755985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FA66428E-E856-41B4-9495-E0CE6AD05009}"/>
                </a:ext>
              </a:extLst>
            </p:cNvPr>
            <p:cNvSpPr/>
            <p:nvPr/>
          </p:nvSpPr>
          <p:spPr>
            <a:xfrm>
              <a:off x="8859188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25884210-10C9-42CB-9D66-D0D7B3537A10}"/>
                </a:ext>
              </a:extLst>
            </p:cNvPr>
            <p:cNvSpPr/>
            <p:nvPr/>
          </p:nvSpPr>
          <p:spPr>
            <a:xfrm>
              <a:off x="8962390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667C7476-3E88-414B-B495-247723DAB437}"/>
                </a:ext>
              </a:extLst>
            </p:cNvPr>
            <p:cNvSpPr/>
            <p:nvPr/>
          </p:nvSpPr>
          <p:spPr>
            <a:xfrm>
              <a:off x="9065592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74152388-16F8-4F43-81FD-B8106542E75D}"/>
                </a:ext>
              </a:extLst>
            </p:cNvPr>
            <p:cNvSpPr/>
            <p:nvPr/>
          </p:nvSpPr>
          <p:spPr>
            <a:xfrm>
              <a:off x="9168795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439EE88-CF68-43F4-9163-A0A9BBA1C94F}"/>
                </a:ext>
              </a:extLst>
            </p:cNvPr>
            <p:cNvSpPr/>
            <p:nvPr/>
          </p:nvSpPr>
          <p:spPr>
            <a:xfrm>
              <a:off x="9271997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5887F5B1-F9AE-4A57-8862-881D50418124}"/>
                </a:ext>
              </a:extLst>
            </p:cNvPr>
            <p:cNvSpPr/>
            <p:nvPr/>
          </p:nvSpPr>
          <p:spPr>
            <a:xfrm>
              <a:off x="9375200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341591B9-1B76-453F-9EAD-C56751D6B09C}"/>
                </a:ext>
              </a:extLst>
            </p:cNvPr>
            <p:cNvSpPr/>
            <p:nvPr/>
          </p:nvSpPr>
          <p:spPr>
            <a:xfrm>
              <a:off x="9478402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15A6F58C-16BB-4FD8-887C-F289DAE428BB}"/>
                </a:ext>
              </a:extLst>
            </p:cNvPr>
            <p:cNvSpPr/>
            <p:nvPr/>
          </p:nvSpPr>
          <p:spPr>
            <a:xfrm>
              <a:off x="8549581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B1FEEC4-D372-4E7D-95DB-4CA5FA81C1D1}"/>
                </a:ext>
              </a:extLst>
            </p:cNvPr>
            <p:cNvSpPr/>
            <p:nvPr/>
          </p:nvSpPr>
          <p:spPr>
            <a:xfrm>
              <a:off x="8652783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B6FC3B26-BA04-421B-8765-534CB4B24B69}"/>
                </a:ext>
              </a:extLst>
            </p:cNvPr>
            <p:cNvSpPr/>
            <p:nvPr/>
          </p:nvSpPr>
          <p:spPr>
            <a:xfrm>
              <a:off x="8755985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E5E65125-4793-4388-A5BB-50957F457EC3}"/>
                </a:ext>
              </a:extLst>
            </p:cNvPr>
            <p:cNvSpPr/>
            <p:nvPr/>
          </p:nvSpPr>
          <p:spPr>
            <a:xfrm>
              <a:off x="8859188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3A4B3F4A-12DB-4E8E-9E74-3C8287490734}"/>
                </a:ext>
              </a:extLst>
            </p:cNvPr>
            <p:cNvSpPr/>
            <p:nvPr/>
          </p:nvSpPr>
          <p:spPr>
            <a:xfrm>
              <a:off x="8962390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D467984B-2542-48C9-809E-35B056A499AF}"/>
                </a:ext>
              </a:extLst>
            </p:cNvPr>
            <p:cNvSpPr/>
            <p:nvPr/>
          </p:nvSpPr>
          <p:spPr>
            <a:xfrm>
              <a:off x="9065592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9CB596A3-7F26-48EC-ABE9-C70BF2DA574A}"/>
                </a:ext>
              </a:extLst>
            </p:cNvPr>
            <p:cNvSpPr/>
            <p:nvPr/>
          </p:nvSpPr>
          <p:spPr>
            <a:xfrm>
              <a:off x="9168795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7A750ADD-BF4A-4FBB-97B9-F968C42396AB}"/>
                </a:ext>
              </a:extLst>
            </p:cNvPr>
            <p:cNvSpPr/>
            <p:nvPr/>
          </p:nvSpPr>
          <p:spPr>
            <a:xfrm>
              <a:off x="9271997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270F2813-876C-49F3-A6CF-8BD2504B7798}"/>
                </a:ext>
              </a:extLst>
            </p:cNvPr>
            <p:cNvSpPr/>
            <p:nvPr/>
          </p:nvSpPr>
          <p:spPr>
            <a:xfrm>
              <a:off x="9375200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78C528C6-DCDA-434E-A7EF-3C3FA8568623}"/>
                </a:ext>
              </a:extLst>
            </p:cNvPr>
            <p:cNvSpPr/>
            <p:nvPr/>
          </p:nvSpPr>
          <p:spPr>
            <a:xfrm>
              <a:off x="9478402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27560E0D-9583-4D2F-B1DB-BD5ED0803D05}"/>
                </a:ext>
              </a:extLst>
            </p:cNvPr>
            <p:cNvSpPr/>
            <p:nvPr/>
          </p:nvSpPr>
          <p:spPr>
            <a:xfrm>
              <a:off x="8549581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7FA7921B-6DB2-4E41-9332-C1D6C7994601}"/>
                </a:ext>
              </a:extLst>
            </p:cNvPr>
            <p:cNvSpPr/>
            <p:nvPr/>
          </p:nvSpPr>
          <p:spPr>
            <a:xfrm>
              <a:off x="8652783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E5912721-64B1-43EB-9C86-C62E6987F63B}"/>
                </a:ext>
              </a:extLst>
            </p:cNvPr>
            <p:cNvSpPr/>
            <p:nvPr/>
          </p:nvSpPr>
          <p:spPr>
            <a:xfrm>
              <a:off x="8755985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F556FC14-D713-4EFC-9D5F-1B58BD05F9E3}"/>
                </a:ext>
              </a:extLst>
            </p:cNvPr>
            <p:cNvSpPr/>
            <p:nvPr/>
          </p:nvSpPr>
          <p:spPr>
            <a:xfrm>
              <a:off x="8859188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85732AEB-D85C-45F4-82FF-6CDF3EF278AF}"/>
                </a:ext>
              </a:extLst>
            </p:cNvPr>
            <p:cNvSpPr/>
            <p:nvPr/>
          </p:nvSpPr>
          <p:spPr>
            <a:xfrm>
              <a:off x="8962390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8AE26001-EA8F-4CB1-9AC0-6BB48EB7A11E}"/>
                </a:ext>
              </a:extLst>
            </p:cNvPr>
            <p:cNvSpPr/>
            <p:nvPr/>
          </p:nvSpPr>
          <p:spPr>
            <a:xfrm>
              <a:off x="9065592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50416D86-4A9F-4668-AB59-5DC96F9F841C}"/>
                </a:ext>
              </a:extLst>
            </p:cNvPr>
            <p:cNvSpPr/>
            <p:nvPr/>
          </p:nvSpPr>
          <p:spPr>
            <a:xfrm>
              <a:off x="9168795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44D565EB-2BC1-4181-ABA0-CEA4C8DBF0B0}"/>
                </a:ext>
              </a:extLst>
            </p:cNvPr>
            <p:cNvSpPr/>
            <p:nvPr/>
          </p:nvSpPr>
          <p:spPr>
            <a:xfrm>
              <a:off x="9271997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AFB1BDA6-EA7F-4575-910E-521C294B3836}"/>
                </a:ext>
              </a:extLst>
            </p:cNvPr>
            <p:cNvSpPr/>
            <p:nvPr/>
          </p:nvSpPr>
          <p:spPr>
            <a:xfrm>
              <a:off x="9375200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508EAA3A-3904-4B0E-8B50-19D0B7F7C251}"/>
                </a:ext>
              </a:extLst>
            </p:cNvPr>
            <p:cNvSpPr/>
            <p:nvPr/>
          </p:nvSpPr>
          <p:spPr>
            <a:xfrm>
              <a:off x="9478402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D6F96948-5883-48F6-8DF9-762E50C2389E}"/>
                </a:ext>
              </a:extLst>
            </p:cNvPr>
            <p:cNvSpPr/>
            <p:nvPr/>
          </p:nvSpPr>
          <p:spPr>
            <a:xfrm>
              <a:off x="8549581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3FFFD9B7-5376-473A-90A3-E134602C1515}"/>
                </a:ext>
              </a:extLst>
            </p:cNvPr>
            <p:cNvSpPr/>
            <p:nvPr/>
          </p:nvSpPr>
          <p:spPr>
            <a:xfrm>
              <a:off x="8652783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9409283D-30AD-4F4B-BA2D-D5D97095CF2B}"/>
                </a:ext>
              </a:extLst>
            </p:cNvPr>
            <p:cNvSpPr/>
            <p:nvPr/>
          </p:nvSpPr>
          <p:spPr>
            <a:xfrm>
              <a:off x="8755985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4B937019-37AA-4D60-B516-A41BB8ECED79}"/>
                </a:ext>
              </a:extLst>
            </p:cNvPr>
            <p:cNvSpPr/>
            <p:nvPr/>
          </p:nvSpPr>
          <p:spPr>
            <a:xfrm>
              <a:off x="8859188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2EAC0D9B-721B-4CED-9235-E15EFC86AEA6}"/>
                </a:ext>
              </a:extLst>
            </p:cNvPr>
            <p:cNvSpPr/>
            <p:nvPr/>
          </p:nvSpPr>
          <p:spPr>
            <a:xfrm>
              <a:off x="8962390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EBA3C993-E993-4EDF-BC84-DCE59A310EC1}"/>
                </a:ext>
              </a:extLst>
            </p:cNvPr>
            <p:cNvSpPr/>
            <p:nvPr/>
          </p:nvSpPr>
          <p:spPr>
            <a:xfrm>
              <a:off x="9065592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CE023D29-6289-4571-A3C8-D055971B4009}"/>
                </a:ext>
              </a:extLst>
            </p:cNvPr>
            <p:cNvSpPr/>
            <p:nvPr/>
          </p:nvSpPr>
          <p:spPr>
            <a:xfrm>
              <a:off x="9168795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187AEBC5-F6CA-4C88-B43E-A2807DDC6098}"/>
                </a:ext>
              </a:extLst>
            </p:cNvPr>
            <p:cNvSpPr/>
            <p:nvPr/>
          </p:nvSpPr>
          <p:spPr>
            <a:xfrm>
              <a:off x="9271997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D937B8F0-3D04-4E24-B58C-04EACFD0CFE3}"/>
                </a:ext>
              </a:extLst>
            </p:cNvPr>
            <p:cNvSpPr/>
            <p:nvPr/>
          </p:nvSpPr>
          <p:spPr>
            <a:xfrm>
              <a:off x="9375200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A1F1BAEB-8494-4EA5-86D1-A9C57A1ADB4A}"/>
                </a:ext>
              </a:extLst>
            </p:cNvPr>
            <p:cNvSpPr/>
            <p:nvPr/>
          </p:nvSpPr>
          <p:spPr>
            <a:xfrm>
              <a:off x="9478402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EFD2211C-3E61-4F28-B249-557825AAF875}"/>
                </a:ext>
              </a:extLst>
            </p:cNvPr>
            <p:cNvSpPr/>
            <p:nvPr/>
          </p:nvSpPr>
          <p:spPr>
            <a:xfrm>
              <a:off x="8446378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2DB3D37D-F9B6-428F-8F3A-9B5BC6189151}"/>
                </a:ext>
              </a:extLst>
            </p:cNvPr>
            <p:cNvSpPr/>
            <p:nvPr/>
          </p:nvSpPr>
          <p:spPr>
            <a:xfrm>
              <a:off x="8446378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8EED3922-8181-4B4E-90FD-6002F516F18A}"/>
                </a:ext>
              </a:extLst>
            </p:cNvPr>
            <p:cNvSpPr/>
            <p:nvPr/>
          </p:nvSpPr>
          <p:spPr>
            <a:xfrm>
              <a:off x="8446378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96DA9FCB-C767-4AD1-B111-3CF45501045D}"/>
                </a:ext>
              </a:extLst>
            </p:cNvPr>
            <p:cNvSpPr/>
            <p:nvPr/>
          </p:nvSpPr>
          <p:spPr>
            <a:xfrm>
              <a:off x="8446378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1DD7985A-531A-44C8-9F76-34CF09F11605}"/>
                </a:ext>
              </a:extLst>
            </p:cNvPr>
            <p:cNvSpPr/>
            <p:nvPr/>
          </p:nvSpPr>
          <p:spPr>
            <a:xfrm>
              <a:off x="8446378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B974302F-E016-419E-A3EF-A7C454C0BB87}"/>
                </a:ext>
              </a:extLst>
            </p:cNvPr>
            <p:cNvSpPr/>
            <p:nvPr/>
          </p:nvSpPr>
          <p:spPr>
            <a:xfrm>
              <a:off x="8446378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2F4E1949-1B89-4057-A83F-F88A9DDDA858}"/>
                </a:ext>
              </a:extLst>
            </p:cNvPr>
            <p:cNvSpPr/>
            <p:nvPr/>
          </p:nvSpPr>
          <p:spPr>
            <a:xfrm>
              <a:off x="8549581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E7CA8199-2DF5-4B76-B6C2-1F3598AA8001}"/>
                </a:ext>
              </a:extLst>
            </p:cNvPr>
            <p:cNvSpPr/>
            <p:nvPr/>
          </p:nvSpPr>
          <p:spPr>
            <a:xfrm>
              <a:off x="8652783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6AAFB844-C952-4013-9979-9C4CAE87C435}"/>
                </a:ext>
              </a:extLst>
            </p:cNvPr>
            <p:cNvSpPr/>
            <p:nvPr/>
          </p:nvSpPr>
          <p:spPr>
            <a:xfrm>
              <a:off x="8755985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09B36073-B632-4F3A-AE9F-8200322D4447}"/>
                </a:ext>
              </a:extLst>
            </p:cNvPr>
            <p:cNvSpPr/>
            <p:nvPr/>
          </p:nvSpPr>
          <p:spPr>
            <a:xfrm>
              <a:off x="8859188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B82B6EE4-8379-4AA3-933A-CF0E6D1E0525}"/>
                </a:ext>
              </a:extLst>
            </p:cNvPr>
            <p:cNvSpPr/>
            <p:nvPr/>
          </p:nvSpPr>
          <p:spPr>
            <a:xfrm>
              <a:off x="8962390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2F3F272D-24D4-4DF1-9EA4-B2782DC04435}"/>
                </a:ext>
              </a:extLst>
            </p:cNvPr>
            <p:cNvSpPr/>
            <p:nvPr/>
          </p:nvSpPr>
          <p:spPr>
            <a:xfrm>
              <a:off x="9065592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87BB064B-BE92-4702-A18B-147C6DB03328}"/>
                </a:ext>
              </a:extLst>
            </p:cNvPr>
            <p:cNvSpPr/>
            <p:nvPr/>
          </p:nvSpPr>
          <p:spPr>
            <a:xfrm>
              <a:off x="9168795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2E6C291A-6512-46F3-897B-F81486EF5B52}"/>
                </a:ext>
              </a:extLst>
            </p:cNvPr>
            <p:cNvSpPr/>
            <p:nvPr/>
          </p:nvSpPr>
          <p:spPr>
            <a:xfrm>
              <a:off x="9271997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F46B0757-FA74-4DA9-B014-94A64A6CCA46}"/>
                </a:ext>
              </a:extLst>
            </p:cNvPr>
            <p:cNvSpPr/>
            <p:nvPr/>
          </p:nvSpPr>
          <p:spPr>
            <a:xfrm>
              <a:off x="9375200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4DD7498E-3221-48DF-AFFD-7A8409ADA6E2}"/>
                </a:ext>
              </a:extLst>
            </p:cNvPr>
            <p:cNvSpPr/>
            <p:nvPr/>
          </p:nvSpPr>
          <p:spPr>
            <a:xfrm>
              <a:off x="9478402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05" name="TextBox 904">
            <a:extLst>
              <a:ext uri="{FF2B5EF4-FFF2-40B4-BE49-F238E27FC236}">
                <a16:creationId xmlns:a16="http://schemas.microsoft.com/office/drawing/2014/main" id="{AEA2F3DD-B8B8-477D-8ECE-EF77A75575B2}"/>
              </a:ext>
            </a:extLst>
          </p:cNvPr>
          <p:cNvSpPr txBox="1"/>
          <p:nvPr/>
        </p:nvSpPr>
        <p:spPr>
          <a:xfrm>
            <a:off x="8372087" y="5299185"/>
            <a:ext cx="11402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2" name="TextBox 911">
            <a:extLst>
              <a:ext uri="{FF2B5EF4-FFF2-40B4-BE49-F238E27FC236}">
                <a16:creationId xmlns:a16="http://schemas.microsoft.com/office/drawing/2014/main" id="{6CC39532-48D9-4664-B306-17F8FEE985DB}"/>
              </a:ext>
            </a:extLst>
          </p:cNvPr>
          <p:cNvSpPr txBox="1"/>
          <p:nvPr/>
        </p:nvSpPr>
        <p:spPr>
          <a:xfrm>
            <a:off x="8982318" y="874291"/>
            <a:ext cx="1438214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 x</a:t>
            </a:r>
          </a:p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  out</a:t>
            </a:r>
          </a:p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</a:p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</a:p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2.301967881335394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214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475381" y="2212162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475381" y="2514080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475381" y="2815998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843934" y="1569826"/>
            <a:ext cx="782313" cy="109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843934" y="2963814"/>
            <a:ext cx="648561" cy="52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475381" y="3107476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3255292"/>
            <a:ext cx="360369" cy="155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EC6A4CED-B844-45C2-AF35-80707BDCEFAF}"/>
              </a:ext>
            </a:extLst>
          </p:cNvPr>
          <p:cNvSpPr/>
          <p:nvPr/>
        </p:nvSpPr>
        <p:spPr>
          <a:xfrm>
            <a:off x="3576653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C55C56B0-005F-4E33-B049-2A285332F49C}"/>
              </a:ext>
            </a:extLst>
          </p:cNvPr>
          <p:cNvSpPr/>
          <p:nvPr/>
        </p:nvSpPr>
        <p:spPr>
          <a:xfrm>
            <a:off x="3679856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2AADB0AF-5069-4AA6-B20F-5460218AE69F}"/>
              </a:ext>
            </a:extLst>
          </p:cNvPr>
          <p:cNvSpPr/>
          <p:nvPr/>
        </p:nvSpPr>
        <p:spPr>
          <a:xfrm>
            <a:off x="3783058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2329B0AC-6484-485A-9F2A-734F8EE89780}"/>
              </a:ext>
            </a:extLst>
          </p:cNvPr>
          <p:cNvSpPr/>
          <p:nvPr/>
        </p:nvSpPr>
        <p:spPr>
          <a:xfrm>
            <a:off x="3886260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440CE2E1-1300-46C1-BE49-77FF80444050}"/>
              </a:ext>
            </a:extLst>
          </p:cNvPr>
          <p:cNvSpPr/>
          <p:nvPr/>
        </p:nvSpPr>
        <p:spPr>
          <a:xfrm>
            <a:off x="3989463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C9CF6033-BF98-4BE5-A507-60C3DAF254B5}"/>
              </a:ext>
            </a:extLst>
          </p:cNvPr>
          <p:cNvSpPr/>
          <p:nvPr/>
        </p:nvSpPr>
        <p:spPr>
          <a:xfrm>
            <a:off x="4092665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AB88409-8CE6-43AA-9374-D5D2B6449A6B}"/>
              </a:ext>
            </a:extLst>
          </p:cNvPr>
          <p:cNvSpPr/>
          <p:nvPr/>
        </p:nvSpPr>
        <p:spPr>
          <a:xfrm>
            <a:off x="4195867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664CD704-22AD-4F0D-AEDF-6B6EED00F0CD}"/>
              </a:ext>
            </a:extLst>
          </p:cNvPr>
          <p:cNvSpPr/>
          <p:nvPr/>
        </p:nvSpPr>
        <p:spPr>
          <a:xfrm>
            <a:off x="4299070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D58261C-30E5-4203-9446-5E6BBC3906E6}"/>
              </a:ext>
            </a:extLst>
          </p:cNvPr>
          <p:cNvSpPr/>
          <p:nvPr/>
        </p:nvSpPr>
        <p:spPr>
          <a:xfrm>
            <a:off x="4402272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FBD863BC-EF21-46F9-B5BF-7BB4F626A711}"/>
              </a:ext>
            </a:extLst>
          </p:cNvPr>
          <p:cNvSpPr/>
          <p:nvPr/>
        </p:nvSpPr>
        <p:spPr>
          <a:xfrm>
            <a:off x="4505475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52658E0-CFE3-46E6-A4A6-FF1E8C00BF1A}"/>
              </a:ext>
            </a:extLst>
          </p:cNvPr>
          <p:cNvSpPr/>
          <p:nvPr/>
        </p:nvSpPr>
        <p:spPr>
          <a:xfrm>
            <a:off x="3576653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CBD366FA-BBEC-447B-9B35-771A5594DEF1}"/>
              </a:ext>
            </a:extLst>
          </p:cNvPr>
          <p:cNvSpPr/>
          <p:nvPr/>
        </p:nvSpPr>
        <p:spPr>
          <a:xfrm>
            <a:off x="3679856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02DB696D-5526-46F1-BE8A-C4D8A65F3D01}"/>
              </a:ext>
            </a:extLst>
          </p:cNvPr>
          <p:cNvSpPr/>
          <p:nvPr/>
        </p:nvSpPr>
        <p:spPr>
          <a:xfrm>
            <a:off x="3783058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A0A68B9C-22B0-44C5-870C-B96832FD5634}"/>
              </a:ext>
            </a:extLst>
          </p:cNvPr>
          <p:cNvSpPr/>
          <p:nvPr/>
        </p:nvSpPr>
        <p:spPr>
          <a:xfrm>
            <a:off x="3886260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C8415B0-3C16-41A7-970E-38BF023AEC26}"/>
              </a:ext>
            </a:extLst>
          </p:cNvPr>
          <p:cNvSpPr/>
          <p:nvPr/>
        </p:nvSpPr>
        <p:spPr>
          <a:xfrm>
            <a:off x="3989463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C1A11597-BA22-4EAB-B9B2-6A55E72D05E8}"/>
              </a:ext>
            </a:extLst>
          </p:cNvPr>
          <p:cNvSpPr/>
          <p:nvPr/>
        </p:nvSpPr>
        <p:spPr>
          <a:xfrm>
            <a:off x="4092665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7F329503-CA72-4CBC-9C09-7CA9D320D074}"/>
              </a:ext>
            </a:extLst>
          </p:cNvPr>
          <p:cNvSpPr/>
          <p:nvPr/>
        </p:nvSpPr>
        <p:spPr>
          <a:xfrm>
            <a:off x="4195867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19C86258-E433-432A-8B27-EE929FB52171}"/>
              </a:ext>
            </a:extLst>
          </p:cNvPr>
          <p:cNvSpPr/>
          <p:nvPr/>
        </p:nvSpPr>
        <p:spPr>
          <a:xfrm>
            <a:off x="4299070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103B308E-2D73-4E8F-AB4D-D2626142C563}"/>
              </a:ext>
            </a:extLst>
          </p:cNvPr>
          <p:cNvSpPr/>
          <p:nvPr/>
        </p:nvSpPr>
        <p:spPr>
          <a:xfrm>
            <a:off x="4402272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157E5B-0EFE-4CB4-8359-A3A36C243D4D}"/>
              </a:ext>
            </a:extLst>
          </p:cNvPr>
          <p:cNvSpPr/>
          <p:nvPr/>
        </p:nvSpPr>
        <p:spPr>
          <a:xfrm>
            <a:off x="4505475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91F3274E-91A4-4FB3-A882-AABC0BA1B3A0}"/>
              </a:ext>
            </a:extLst>
          </p:cNvPr>
          <p:cNvSpPr/>
          <p:nvPr/>
        </p:nvSpPr>
        <p:spPr>
          <a:xfrm>
            <a:off x="3576653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E109D1D6-90BB-4FF8-8639-B6B8C49284C4}"/>
              </a:ext>
            </a:extLst>
          </p:cNvPr>
          <p:cNvSpPr/>
          <p:nvPr/>
        </p:nvSpPr>
        <p:spPr>
          <a:xfrm>
            <a:off x="3679856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3E3899CB-0D9A-437E-9430-350E75E5E85B}"/>
              </a:ext>
            </a:extLst>
          </p:cNvPr>
          <p:cNvSpPr/>
          <p:nvPr/>
        </p:nvSpPr>
        <p:spPr>
          <a:xfrm>
            <a:off x="3783058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4B619497-752F-4457-93CE-E63175DB55E2}"/>
              </a:ext>
            </a:extLst>
          </p:cNvPr>
          <p:cNvSpPr/>
          <p:nvPr/>
        </p:nvSpPr>
        <p:spPr>
          <a:xfrm>
            <a:off x="3886260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D40942DD-0C9E-400F-B8E5-4FBFB088FD42}"/>
              </a:ext>
            </a:extLst>
          </p:cNvPr>
          <p:cNvSpPr/>
          <p:nvPr/>
        </p:nvSpPr>
        <p:spPr>
          <a:xfrm>
            <a:off x="3989463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BBBFA1F6-82D1-4309-82A0-E165CE22E80E}"/>
              </a:ext>
            </a:extLst>
          </p:cNvPr>
          <p:cNvSpPr/>
          <p:nvPr/>
        </p:nvSpPr>
        <p:spPr>
          <a:xfrm>
            <a:off x="4092665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89594408-70E5-4758-811D-6372AF8638A6}"/>
              </a:ext>
            </a:extLst>
          </p:cNvPr>
          <p:cNvSpPr/>
          <p:nvPr/>
        </p:nvSpPr>
        <p:spPr>
          <a:xfrm>
            <a:off x="4195867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D2D6325A-B754-46AB-BF57-1C41138E5B3D}"/>
              </a:ext>
            </a:extLst>
          </p:cNvPr>
          <p:cNvSpPr/>
          <p:nvPr/>
        </p:nvSpPr>
        <p:spPr>
          <a:xfrm>
            <a:off x="4299070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015D9087-8D75-43AE-96FD-117848DD0A5F}"/>
              </a:ext>
            </a:extLst>
          </p:cNvPr>
          <p:cNvSpPr/>
          <p:nvPr/>
        </p:nvSpPr>
        <p:spPr>
          <a:xfrm>
            <a:off x="4402272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8009FF00-8CCB-4B8D-9321-F21908ACE378}"/>
              </a:ext>
            </a:extLst>
          </p:cNvPr>
          <p:cNvSpPr/>
          <p:nvPr/>
        </p:nvSpPr>
        <p:spPr>
          <a:xfrm>
            <a:off x="4505475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4B90ED06-372C-477C-B75D-36E146729365}"/>
              </a:ext>
            </a:extLst>
          </p:cNvPr>
          <p:cNvSpPr/>
          <p:nvPr/>
        </p:nvSpPr>
        <p:spPr>
          <a:xfrm>
            <a:off x="3576653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7008207D-FC96-4111-A307-CFFD824AEE27}"/>
              </a:ext>
            </a:extLst>
          </p:cNvPr>
          <p:cNvSpPr/>
          <p:nvPr/>
        </p:nvSpPr>
        <p:spPr>
          <a:xfrm>
            <a:off x="3679856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C839FB87-8B8C-4FA6-AC21-2CD88091F68D}"/>
              </a:ext>
            </a:extLst>
          </p:cNvPr>
          <p:cNvSpPr/>
          <p:nvPr/>
        </p:nvSpPr>
        <p:spPr>
          <a:xfrm>
            <a:off x="3783058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7526C68B-82EC-4E73-BA23-52F6B4243050}"/>
              </a:ext>
            </a:extLst>
          </p:cNvPr>
          <p:cNvSpPr/>
          <p:nvPr/>
        </p:nvSpPr>
        <p:spPr>
          <a:xfrm>
            <a:off x="3886260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0E1CB08E-48F6-42C0-B607-44AA1EA05EE3}"/>
              </a:ext>
            </a:extLst>
          </p:cNvPr>
          <p:cNvSpPr/>
          <p:nvPr/>
        </p:nvSpPr>
        <p:spPr>
          <a:xfrm>
            <a:off x="3989463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84B03830-076A-4343-936F-5D84346CD59E}"/>
              </a:ext>
            </a:extLst>
          </p:cNvPr>
          <p:cNvSpPr/>
          <p:nvPr/>
        </p:nvSpPr>
        <p:spPr>
          <a:xfrm>
            <a:off x="4092665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1FA5966E-2329-4986-906E-90BBE497B409}"/>
              </a:ext>
            </a:extLst>
          </p:cNvPr>
          <p:cNvSpPr/>
          <p:nvPr/>
        </p:nvSpPr>
        <p:spPr>
          <a:xfrm>
            <a:off x="4195867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076F9DE9-0415-4F4A-8F3C-E046904C30BF}"/>
              </a:ext>
            </a:extLst>
          </p:cNvPr>
          <p:cNvSpPr/>
          <p:nvPr/>
        </p:nvSpPr>
        <p:spPr>
          <a:xfrm>
            <a:off x="4299070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5A3D3456-F8B4-475F-A6AD-9799D1F500AF}"/>
              </a:ext>
            </a:extLst>
          </p:cNvPr>
          <p:cNvSpPr/>
          <p:nvPr/>
        </p:nvSpPr>
        <p:spPr>
          <a:xfrm>
            <a:off x="4402272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388C3C47-AAEB-4E07-A1BF-5AF7E3BF8182}"/>
              </a:ext>
            </a:extLst>
          </p:cNvPr>
          <p:cNvSpPr/>
          <p:nvPr/>
        </p:nvSpPr>
        <p:spPr>
          <a:xfrm>
            <a:off x="4505475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8CECBBF6-E0CF-4D7B-8E46-8A2DA8EFA54B}"/>
              </a:ext>
            </a:extLst>
          </p:cNvPr>
          <p:cNvSpPr/>
          <p:nvPr/>
        </p:nvSpPr>
        <p:spPr>
          <a:xfrm>
            <a:off x="3576653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7FF24744-2226-49B2-A06E-461377DF44CF}"/>
              </a:ext>
            </a:extLst>
          </p:cNvPr>
          <p:cNvSpPr/>
          <p:nvPr/>
        </p:nvSpPr>
        <p:spPr>
          <a:xfrm>
            <a:off x="3679856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71F7ABD6-1050-4D16-916B-136308D9E041}"/>
              </a:ext>
            </a:extLst>
          </p:cNvPr>
          <p:cNvSpPr/>
          <p:nvPr/>
        </p:nvSpPr>
        <p:spPr>
          <a:xfrm>
            <a:off x="3783058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400927F1-8745-466F-B7F8-6F001C86B1AF}"/>
              </a:ext>
            </a:extLst>
          </p:cNvPr>
          <p:cNvSpPr/>
          <p:nvPr/>
        </p:nvSpPr>
        <p:spPr>
          <a:xfrm>
            <a:off x="3886260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FE6EFD6D-AB68-48AD-BCE4-E3F47034EDC9}"/>
              </a:ext>
            </a:extLst>
          </p:cNvPr>
          <p:cNvSpPr/>
          <p:nvPr/>
        </p:nvSpPr>
        <p:spPr>
          <a:xfrm>
            <a:off x="3989463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CDD015A7-A117-4CDB-BD0E-96891F67A6C9}"/>
              </a:ext>
            </a:extLst>
          </p:cNvPr>
          <p:cNvSpPr/>
          <p:nvPr/>
        </p:nvSpPr>
        <p:spPr>
          <a:xfrm>
            <a:off x="4092665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B1525960-5038-4D28-BF1F-59878862F7AF}"/>
              </a:ext>
            </a:extLst>
          </p:cNvPr>
          <p:cNvSpPr/>
          <p:nvPr/>
        </p:nvSpPr>
        <p:spPr>
          <a:xfrm>
            <a:off x="4195867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795FA8F1-EDA0-4173-91DE-0D83C9C45E08}"/>
              </a:ext>
            </a:extLst>
          </p:cNvPr>
          <p:cNvSpPr/>
          <p:nvPr/>
        </p:nvSpPr>
        <p:spPr>
          <a:xfrm>
            <a:off x="4299070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A47D3ED4-2035-4E9E-BAD1-623DA3C1053C}"/>
              </a:ext>
            </a:extLst>
          </p:cNvPr>
          <p:cNvSpPr/>
          <p:nvPr/>
        </p:nvSpPr>
        <p:spPr>
          <a:xfrm>
            <a:off x="4402272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E39688BE-02D3-4894-979E-CE1A7BC6A7CF}"/>
              </a:ext>
            </a:extLst>
          </p:cNvPr>
          <p:cNvSpPr/>
          <p:nvPr/>
        </p:nvSpPr>
        <p:spPr>
          <a:xfrm>
            <a:off x="4505475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7D008B0D-8795-4388-99BF-DC6705331437}"/>
              </a:ext>
            </a:extLst>
          </p:cNvPr>
          <p:cNvSpPr/>
          <p:nvPr/>
        </p:nvSpPr>
        <p:spPr>
          <a:xfrm>
            <a:off x="3576653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258CBCDE-6A32-4026-BFF3-0F2562A7D473}"/>
              </a:ext>
            </a:extLst>
          </p:cNvPr>
          <p:cNvSpPr/>
          <p:nvPr/>
        </p:nvSpPr>
        <p:spPr>
          <a:xfrm>
            <a:off x="3679856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1F7D84D7-077D-4318-88F7-7B35D7018254}"/>
              </a:ext>
            </a:extLst>
          </p:cNvPr>
          <p:cNvSpPr/>
          <p:nvPr/>
        </p:nvSpPr>
        <p:spPr>
          <a:xfrm>
            <a:off x="3783058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EA220914-EACF-43C0-8365-E3D34C363202}"/>
              </a:ext>
            </a:extLst>
          </p:cNvPr>
          <p:cNvSpPr/>
          <p:nvPr/>
        </p:nvSpPr>
        <p:spPr>
          <a:xfrm>
            <a:off x="3886260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09754932-EE55-4000-B1BA-CFDF0DE68561}"/>
              </a:ext>
            </a:extLst>
          </p:cNvPr>
          <p:cNvSpPr/>
          <p:nvPr/>
        </p:nvSpPr>
        <p:spPr>
          <a:xfrm>
            <a:off x="3989463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D0E6BD68-32AD-48CE-8A42-5BBAA0BC1C9C}"/>
              </a:ext>
            </a:extLst>
          </p:cNvPr>
          <p:cNvSpPr/>
          <p:nvPr/>
        </p:nvSpPr>
        <p:spPr>
          <a:xfrm>
            <a:off x="4092665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1E4FDA9A-1D13-4139-BCC2-96EB9E1553BB}"/>
              </a:ext>
            </a:extLst>
          </p:cNvPr>
          <p:cNvSpPr/>
          <p:nvPr/>
        </p:nvSpPr>
        <p:spPr>
          <a:xfrm>
            <a:off x="4195867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D0A28D4A-D61C-4A5B-AA55-C094A5C80DFD}"/>
              </a:ext>
            </a:extLst>
          </p:cNvPr>
          <p:cNvSpPr/>
          <p:nvPr/>
        </p:nvSpPr>
        <p:spPr>
          <a:xfrm>
            <a:off x="4299070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E1304F7D-4592-48B8-827C-91202D901060}"/>
              </a:ext>
            </a:extLst>
          </p:cNvPr>
          <p:cNvSpPr/>
          <p:nvPr/>
        </p:nvSpPr>
        <p:spPr>
          <a:xfrm>
            <a:off x="4402272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4E579740-6394-4AF3-A310-5F13E1EDE6BE}"/>
              </a:ext>
            </a:extLst>
          </p:cNvPr>
          <p:cNvSpPr/>
          <p:nvPr/>
        </p:nvSpPr>
        <p:spPr>
          <a:xfrm>
            <a:off x="4505475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4FF403BA-AE63-489F-AD4E-0275ED6A6AB0}"/>
              </a:ext>
            </a:extLst>
          </p:cNvPr>
          <p:cNvSpPr/>
          <p:nvPr/>
        </p:nvSpPr>
        <p:spPr>
          <a:xfrm>
            <a:off x="358335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55DFC671-15CE-4C95-A484-9F6C86574B00}"/>
              </a:ext>
            </a:extLst>
          </p:cNvPr>
          <p:cNvSpPr/>
          <p:nvPr/>
        </p:nvSpPr>
        <p:spPr>
          <a:xfrm>
            <a:off x="358335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A73DCDFB-9B61-4C23-9F92-76068E461C98}"/>
              </a:ext>
            </a:extLst>
          </p:cNvPr>
          <p:cNvSpPr/>
          <p:nvPr/>
        </p:nvSpPr>
        <p:spPr>
          <a:xfrm>
            <a:off x="358335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2CCB63CB-3948-4060-A897-B848FC95F7EE}"/>
              </a:ext>
            </a:extLst>
          </p:cNvPr>
          <p:cNvSpPr/>
          <p:nvPr/>
        </p:nvSpPr>
        <p:spPr>
          <a:xfrm>
            <a:off x="358335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4E045A48-65CE-4838-A0A7-D51B7CBA4EA4}"/>
              </a:ext>
            </a:extLst>
          </p:cNvPr>
          <p:cNvSpPr/>
          <p:nvPr/>
        </p:nvSpPr>
        <p:spPr>
          <a:xfrm>
            <a:off x="358335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014FCBE9-0DE5-49AF-8C64-DB04705793F2}"/>
              </a:ext>
            </a:extLst>
          </p:cNvPr>
          <p:cNvSpPr/>
          <p:nvPr/>
        </p:nvSpPr>
        <p:spPr>
          <a:xfrm>
            <a:off x="358335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332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41900" y="5308287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dx=np.dot(dout,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438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546B6-A7AE-461A-84C9-E70B60740814}"/>
              </a:ext>
            </a:extLst>
          </p:cNvPr>
          <p:cNvSpPr txBox="1"/>
          <p:nvPr/>
        </p:nvSpPr>
        <p:spPr>
          <a:xfrm>
            <a:off x="-342230" y="893274"/>
            <a:ext cx="2768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SoftmaxWithLoss.backward()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Affine2.backward()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Relu.backward()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Affine1.backward()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562E8E1-9C4D-448B-800C-5E9DEC6ECB35}"/>
              </a:ext>
            </a:extLst>
          </p:cNvPr>
          <p:cNvSpPr txBox="1"/>
          <p:nvPr/>
        </p:nvSpPr>
        <p:spPr>
          <a:xfrm>
            <a:off x="1799774" y="607165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y-t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661F22FC-48D4-4152-8867-B8B7A0BAD5D3}"/>
              </a:ext>
            </a:extLst>
          </p:cNvPr>
          <p:cNvSpPr txBox="1"/>
          <p:nvPr/>
        </p:nvSpPr>
        <p:spPr>
          <a:xfrm>
            <a:off x="8460975" y="558595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E62008D8-EC41-4338-BD87-EDD725402D7A}"/>
              </a:ext>
            </a:extLst>
          </p:cNvPr>
          <p:cNvSpPr txBox="1"/>
          <p:nvPr/>
        </p:nvSpPr>
        <p:spPr>
          <a:xfrm>
            <a:off x="5220494" y="635423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20C9FE4A-B89D-4E49-874D-2FC7813A6BF2}"/>
              </a:ext>
            </a:extLst>
          </p:cNvPr>
          <p:cNvSpPr txBox="1"/>
          <p:nvPr/>
        </p:nvSpPr>
        <p:spPr>
          <a:xfrm>
            <a:off x="8120366" y="1675875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B3692256-B6C9-4F3B-A1CD-70E4BF7025C8}"/>
              </a:ext>
            </a:extLst>
          </p:cNvPr>
          <p:cNvSpPr txBox="1"/>
          <p:nvPr/>
        </p:nvSpPr>
        <p:spPr>
          <a:xfrm>
            <a:off x="9539423" y="1855089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D2D0FF7F-3F90-4175-8115-794AB7CBBD20}"/>
              </a:ext>
            </a:extLst>
          </p:cNvPr>
          <p:cNvSpPr txBox="1"/>
          <p:nvPr/>
        </p:nvSpPr>
        <p:spPr>
          <a:xfrm>
            <a:off x="8968847" y="186035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60219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20491" y="1114874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79925" y="920621"/>
            <a:ext cx="923557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아다마르의 곱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x1*w1 + x2*w2 +b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7CBAA22-D3D4-492B-A942-E1FBDFEF6CE5}"/>
              </a:ext>
            </a:extLst>
          </p:cNvPr>
          <p:cNvSpPr/>
          <p:nvPr/>
        </p:nvSpPr>
        <p:spPr>
          <a:xfrm>
            <a:off x="5891514" y="1246208"/>
            <a:ext cx="1628172" cy="1558782"/>
          </a:xfrm>
          <a:custGeom>
            <a:avLst/>
            <a:gdLst>
              <a:gd name="connsiteX0" fmla="*/ 0 w 1628172"/>
              <a:gd name="connsiteY0" fmla="*/ 46298 h 1558782"/>
              <a:gd name="connsiteX1" fmla="*/ 856527 w 1628172"/>
              <a:gd name="connsiteY1" fmla="*/ 1558724 h 1558782"/>
              <a:gd name="connsiteX2" fmla="*/ 1628172 w 1628172"/>
              <a:gd name="connsiteY2" fmla="*/ 0 h 155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172" h="1558782">
                <a:moveTo>
                  <a:pt x="0" y="46298"/>
                </a:moveTo>
                <a:cubicBezTo>
                  <a:pt x="292582" y="806369"/>
                  <a:pt x="585165" y="1566440"/>
                  <a:pt x="856527" y="1558724"/>
                </a:cubicBezTo>
                <a:cubicBezTo>
                  <a:pt x="1127889" y="1551008"/>
                  <a:pt x="1378030" y="775504"/>
                  <a:pt x="162817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93E1F7A-0E1D-401A-82B5-A134122EA27C}"/>
              </a:ext>
            </a:extLst>
          </p:cNvPr>
          <p:cNvSpPr/>
          <p:nvPr/>
        </p:nvSpPr>
        <p:spPr>
          <a:xfrm>
            <a:off x="7342208" y="1578015"/>
            <a:ext cx="123463" cy="12346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67510A-AC6D-4204-B4D6-36AD22D9924A}"/>
              </a:ext>
            </a:extLst>
          </p:cNvPr>
          <p:cNvCxnSpPr/>
          <p:nvPr/>
        </p:nvCxnSpPr>
        <p:spPr>
          <a:xfrm flipH="1">
            <a:off x="6851306" y="1029591"/>
            <a:ext cx="733064" cy="2183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AD9D3C1-7C75-436D-9795-F4633FEA680A}"/>
              </a:ext>
            </a:extLst>
          </p:cNvPr>
          <p:cNvSpPr/>
          <p:nvPr/>
        </p:nvSpPr>
        <p:spPr>
          <a:xfrm>
            <a:off x="5092861" y="3730906"/>
            <a:ext cx="4791919" cy="706235"/>
          </a:xfrm>
          <a:custGeom>
            <a:avLst/>
            <a:gdLst>
              <a:gd name="connsiteX0" fmla="*/ 0 w 4791919"/>
              <a:gd name="connsiteY0" fmla="*/ 54016 h 706235"/>
              <a:gd name="connsiteX1" fmla="*/ 2426825 w 4791919"/>
              <a:gd name="connsiteY1" fmla="*/ 706056 h 706235"/>
              <a:gd name="connsiteX2" fmla="*/ 4791919 w 4791919"/>
              <a:gd name="connsiteY2" fmla="*/ 0 h 70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1919" h="706235">
                <a:moveTo>
                  <a:pt x="0" y="54016"/>
                </a:moveTo>
                <a:cubicBezTo>
                  <a:pt x="814086" y="384537"/>
                  <a:pt x="1628172" y="715059"/>
                  <a:pt x="2426825" y="706056"/>
                </a:cubicBezTo>
                <a:cubicBezTo>
                  <a:pt x="3225478" y="697053"/>
                  <a:pt x="4008698" y="348526"/>
                  <a:pt x="4791919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D8E837D-12F7-4AAC-8493-7796AD97DC20}"/>
              </a:ext>
            </a:extLst>
          </p:cNvPr>
          <p:cNvSpPr/>
          <p:nvPr/>
        </p:nvSpPr>
        <p:spPr>
          <a:xfrm>
            <a:off x="9201874" y="3948984"/>
            <a:ext cx="123463" cy="12346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3C0797A-2344-4FC0-8099-04624D1F0BEA}"/>
              </a:ext>
            </a:extLst>
          </p:cNvPr>
          <p:cNvCxnSpPr>
            <a:cxnSpLocks/>
          </p:cNvCxnSpPr>
          <p:nvPr/>
        </p:nvCxnSpPr>
        <p:spPr>
          <a:xfrm flipH="1">
            <a:off x="8013700" y="3499411"/>
            <a:ext cx="2495660" cy="1030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080F00-647D-4B6C-A9B4-1212E013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21" y="2013513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043683" y="4496533"/>
            <a:ext cx="18902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7CC801-DC79-4AE6-A0E6-DA04B11675B3}"/>
              </a:ext>
            </a:extLst>
          </p:cNvPr>
          <p:cNvSpPr/>
          <p:nvPr/>
        </p:nvSpPr>
        <p:spPr>
          <a:xfrm>
            <a:off x="8472668" y="3063433"/>
            <a:ext cx="104172" cy="1041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EB396A-64C2-4D17-851F-8F597F5AA954}"/>
              </a:ext>
            </a:extLst>
          </p:cNvPr>
          <p:cNvCxnSpPr>
            <a:cxnSpLocks/>
          </p:cNvCxnSpPr>
          <p:nvPr/>
        </p:nvCxnSpPr>
        <p:spPr>
          <a:xfrm flipH="1">
            <a:off x="8177147" y="2025569"/>
            <a:ext cx="652770" cy="2075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26E164-D753-4F91-85FF-8491E173813B}"/>
              </a:ext>
            </a:extLst>
          </p:cNvPr>
          <p:cNvSpPr txBox="1"/>
          <p:nvPr/>
        </p:nvSpPr>
        <p:spPr>
          <a:xfrm>
            <a:off x="8438674" y="449653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0491D1-E562-4375-BBDF-C8222715AC94}"/>
              </a:ext>
            </a:extLst>
          </p:cNvPr>
          <p:cNvCxnSpPr/>
          <p:nvPr/>
        </p:nvCxnSpPr>
        <p:spPr>
          <a:xfrm flipH="1">
            <a:off x="6863787" y="3588152"/>
            <a:ext cx="16088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388A88-496B-4DA3-BBFC-DE0B2B04E78F}"/>
              </a:ext>
            </a:extLst>
          </p:cNvPr>
          <p:cNvSpPr txBox="1"/>
          <p:nvPr/>
        </p:nvSpPr>
        <p:spPr>
          <a:xfrm>
            <a:off x="8380071" y="5051351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1000*0.01=&gt;10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10*0.01=&gt;0.1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320DCB-A2BD-4E6E-8A84-3BA12E1CD558}"/>
              </a:ext>
            </a:extLst>
          </p:cNvPr>
          <p:cNvSpPr/>
          <p:nvPr/>
        </p:nvSpPr>
        <p:spPr>
          <a:xfrm>
            <a:off x="8972646" y="2204029"/>
            <a:ext cx="104172" cy="1041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9A0B7A-57C6-47EF-BD32-63598DC8F466}"/>
              </a:ext>
            </a:extLst>
          </p:cNvPr>
          <p:cNvCxnSpPr>
            <a:cxnSpLocks/>
          </p:cNvCxnSpPr>
          <p:nvPr/>
        </p:nvCxnSpPr>
        <p:spPr>
          <a:xfrm flipH="1">
            <a:off x="7559399" y="1862135"/>
            <a:ext cx="2826493" cy="72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116765D-B872-4C98-9BA8-099E688E9140}"/>
              </a:ext>
            </a:extLst>
          </p:cNvPr>
          <p:cNvCxnSpPr>
            <a:cxnSpLocks/>
          </p:cNvCxnSpPr>
          <p:nvPr/>
        </p:nvCxnSpPr>
        <p:spPr>
          <a:xfrm flipH="1">
            <a:off x="6894652" y="4012557"/>
            <a:ext cx="21821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29191" y="2378366"/>
            <a:ext cx="25523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12BC81-FF45-4960-8410-23DF68AB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87" y="822979"/>
            <a:ext cx="1811257" cy="122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A811E5B-A488-4613-B1C0-8102966B9054}"/>
              </a:ext>
            </a:extLst>
          </p:cNvPr>
          <p:cNvSpPr/>
          <p:nvPr/>
        </p:nvSpPr>
        <p:spPr>
          <a:xfrm>
            <a:off x="9444942" y="1358096"/>
            <a:ext cx="104506" cy="10450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E524C1-4837-4A38-8F2C-17CAFD53665B}"/>
              </a:ext>
            </a:extLst>
          </p:cNvPr>
          <p:cNvCxnSpPr>
            <a:cxnSpLocks/>
          </p:cNvCxnSpPr>
          <p:nvPr/>
        </p:nvCxnSpPr>
        <p:spPr>
          <a:xfrm flipH="1">
            <a:off x="9029309" y="868275"/>
            <a:ext cx="864512" cy="11600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1B1F941-6914-401F-A487-1B68CBFFBAC9}"/>
              </a:ext>
            </a:extLst>
          </p:cNvPr>
          <p:cNvCxnSpPr>
            <a:cxnSpLocks/>
          </p:cNvCxnSpPr>
          <p:nvPr/>
        </p:nvCxnSpPr>
        <p:spPr>
          <a:xfrm flipH="1">
            <a:off x="10238705" y="4788062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4CCCC67-B992-41BF-8A3A-5D785205041F}"/>
              </a:ext>
            </a:extLst>
          </p:cNvPr>
          <p:cNvCxnSpPr>
            <a:cxnSpLocks/>
          </p:cNvCxnSpPr>
          <p:nvPr/>
        </p:nvCxnSpPr>
        <p:spPr>
          <a:xfrm flipH="1">
            <a:off x="9169465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CAEBF09-B1F9-4F1A-AB74-41949BB679E9}"/>
              </a:ext>
            </a:extLst>
          </p:cNvPr>
          <p:cNvCxnSpPr>
            <a:cxnSpLocks/>
          </p:cNvCxnSpPr>
          <p:nvPr/>
        </p:nvCxnSpPr>
        <p:spPr>
          <a:xfrm flipH="1">
            <a:off x="8064898" y="4788062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2544344-AA4C-4EFD-A283-4C8B42DA2D88}"/>
              </a:ext>
            </a:extLst>
          </p:cNvPr>
          <p:cNvCxnSpPr>
            <a:cxnSpLocks/>
          </p:cNvCxnSpPr>
          <p:nvPr/>
        </p:nvCxnSpPr>
        <p:spPr>
          <a:xfrm flipH="1">
            <a:off x="7040880" y="4788062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D26F90-67DF-47C6-82CF-0A125D9A4AA1}"/>
              </a:ext>
            </a:extLst>
          </p:cNvPr>
          <p:cNvCxnSpPr>
            <a:cxnSpLocks/>
          </p:cNvCxnSpPr>
          <p:nvPr/>
        </p:nvCxnSpPr>
        <p:spPr>
          <a:xfrm flipH="1">
            <a:off x="6044450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32B0C43-13BB-45F4-9580-E24DD4F670AB}"/>
              </a:ext>
            </a:extLst>
          </p:cNvPr>
          <p:cNvCxnSpPr>
            <a:cxnSpLocks/>
          </p:cNvCxnSpPr>
          <p:nvPr/>
        </p:nvCxnSpPr>
        <p:spPr>
          <a:xfrm flipH="1">
            <a:off x="4987328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E4BA3E3-96B5-4012-B5CC-7F9377C9EF78}"/>
              </a:ext>
            </a:extLst>
          </p:cNvPr>
          <p:cNvCxnSpPr>
            <a:cxnSpLocks/>
          </p:cNvCxnSpPr>
          <p:nvPr/>
        </p:nvCxnSpPr>
        <p:spPr>
          <a:xfrm flipH="1">
            <a:off x="3922565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3165E35-7270-4642-8521-51B01615CDC3}"/>
              </a:ext>
            </a:extLst>
          </p:cNvPr>
          <p:cNvCxnSpPr>
            <a:cxnSpLocks/>
          </p:cNvCxnSpPr>
          <p:nvPr/>
        </p:nvCxnSpPr>
        <p:spPr>
          <a:xfrm flipH="1">
            <a:off x="2938215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3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3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162705" y="3728350"/>
            <a:ext cx="1369448" cy="235993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556057" y="3657466"/>
            <a:ext cx="1018398" cy="161408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F1A9C8-8DDD-48C5-8A60-DAC7772CA10C}"/>
                  </a:ext>
                </a:extLst>
              </p:cNvPr>
              <p:cNvSpPr txBox="1"/>
              <p:nvPr/>
            </p:nvSpPr>
            <p:spPr>
              <a:xfrm>
                <a:off x="4045624" y="3027685"/>
                <a:ext cx="4842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𝑥𝑐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F1A9C8-8DDD-48C5-8A60-DAC7772CA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624" y="3027685"/>
                <a:ext cx="4842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97A6D2-A182-4A7F-B492-F8467E7A90F8}"/>
                  </a:ext>
                </a:extLst>
              </p:cNvPr>
              <p:cNvSpPr txBox="1"/>
              <p:nvPr/>
            </p:nvSpPr>
            <p:spPr>
              <a:xfrm>
                <a:off x="2707261" y="3567140"/>
                <a:ext cx="4842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𝑥𝑐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97A6D2-A182-4A7F-B492-F8467E7A9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261" y="3567140"/>
                <a:ext cx="48423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ABE1D9-99ED-4212-AFEE-6CA42856FD86}"/>
                  </a:ext>
                </a:extLst>
              </p:cNvPr>
              <p:cNvSpPr txBox="1"/>
              <p:nvPr/>
            </p:nvSpPr>
            <p:spPr>
              <a:xfrm>
                <a:off x="7511402" y="3010263"/>
                <a:ext cx="515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ABE1D9-99ED-4212-AFEE-6CA42856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02" y="3010263"/>
                <a:ext cx="51501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E9683A5-D13B-47A7-BC57-4D4FC2C6DD81}"/>
              </a:ext>
            </a:extLst>
          </p:cNvPr>
          <p:cNvCxnSpPr>
            <a:cxnSpLocks/>
          </p:cNvCxnSpPr>
          <p:nvPr/>
        </p:nvCxnSpPr>
        <p:spPr>
          <a:xfrm flipH="1">
            <a:off x="1220630" y="6123008"/>
            <a:ext cx="6915632" cy="402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F38C2F-3B79-4ABE-A07C-F410FDF769A3}"/>
                  </a:ext>
                </a:extLst>
              </p:cNvPr>
              <p:cNvSpPr txBox="1"/>
              <p:nvPr/>
            </p:nvSpPr>
            <p:spPr>
              <a:xfrm>
                <a:off x="9820718" y="3490352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F38C2F-3B79-4ABE-A07C-F410FDF76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18" y="3490352"/>
                <a:ext cx="817019" cy="369332"/>
              </a:xfrm>
              <a:prstGeom prst="rect">
                <a:avLst/>
              </a:prstGeom>
              <a:blipFill>
                <a:blip r:embed="rId21"/>
                <a:stretch>
                  <a:fillRect l="-2985" r="-746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A4C58-D90D-41EF-B27B-51D27EF697A5}"/>
                  </a:ext>
                </a:extLst>
              </p:cNvPr>
              <p:cNvSpPr txBox="1"/>
              <p:nvPr/>
            </p:nvSpPr>
            <p:spPr>
              <a:xfrm>
                <a:off x="1108575" y="6188805"/>
                <a:ext cx="3386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A4C58-D90D-41EF-B27B-51D27EF69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75" y="6188805"/>
                <a:ext cx="3386953" cy="369332"/>
              </a:xfrm>
              <a:prstGeom prst="rect">
                <a:avLst/>
              </a:prstGeom>
              <a:blipFill>
                <a:blip r:embed="rId22"/>
                <a:stretch>
                  <a:fillRect l="-360" r="-144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4EA84C0-60D5-4F84-BE99-B47EE9F15560}"/>
              </a:ext>
            </a:extLst>
          </p:cNvPr>
          <p:cNvCxnSpPr>
            <a:cxnSpLocks/>
          </p:cNvCxnSpPr>
          <p:nvPr/>
        </p:nvCxnSpPr>
        <p:spPr>
          <a:xfrm flipH="1">
            <a:off x="1265331" y="5271550"/>
            <a:ext cx="6303299" cy="505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A14AAF-2061-45D3-8300-7230E588687D}"/>
                  </a:ext>
                </a:extLst>
              </p:cNvPr>
              <p:cNvSpPr txBox="1"/>
              <p:nvPr/>
            </p:nvSpPr>
            <p:spPr>
              <a:xfrm>
                <a:off x="8617712" y="3497573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A14AAF-2061-45D3-8300-7230E588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12" y="3497573"/>
                <a:ext cx="817019" cy="369332"/>
              </a:xfrm>
              <a:prstGeom prst="rect">
                <a:avLst/>
              </a:prstGeom>
              <a:blipFill>
                <a:blip r:embed="rId23"/>
                <a:stretch>
                  <a:fillRect l="-29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437B776-CD55-4A27-A8BE-F462E9BEEF62}"/>
                  </a:ext>
                </a:extLst>
              </p:cNvPr>
              <p:cNvSpPr txBox="1"/>
              <p:nvPr/>
            </p:nvSpPr>
            <p:spPr>
              <a:xfrm>
                <a:off x="1272571" y="5353220"/>
                <a:ext cx="40179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437B776-CD55-4A27-A8BE-F462E9BEE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571" y="5353220"/>
                <a:ext cx="4017959" cy="369332"/>
              </a:xfrm>
              <a:prstGeom prst="rect">
                <a:avLst/>
              </a:prstGeom>
              <a:blipFill>
                <a:blip r:embed="rId24"/>
                <a:stretch>
                  <a:fillRect l="-152" r="-1062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CE971D-FFE1-44B3-A6F8-9C7CAC942B16}"/>
              </a:ext>
            </a:extLst>
          </p:cNvPr>
          <p:cNvCxnSpPr/>
          <p:nvPr/>
        </p:nvCxnSpPr>
        <p:spPr>
          <a:xfrm>
            <a:off x="4031848" y="1520142"/>
            <a:ext cx="0" cy="4591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25424C-5456-4D8B-B5E3-8FFC9C4FEE3B}"/>
              </a:ext>
            </a:extLst>
          </p:cNvPr>
          <p:cNvCxnSpPr>
            <a:cxnSpLocks/>
          </p:cNvCxnSpPr>
          <p:nvPr/>
        </p:nvCxnSpPr>
        <p:spPr>
          <a:xfrm>
            <a:off x="8553691" y="1709195"/>
            <a:ext cx="0" cy="35495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646192" y="125837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2" y="125837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loss = self.last_layer.forward(y, t) + weight_decay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79DE97-6690-4D2F-8DDE-F24FF322045B}"/>
                  </a:ext>
                </a:extLst>
              </p:cNvPr>
              <p:cNvSpPr txBox="1"/>
              <p:nvPr/>
            </p:nvSpPr>
            <p:spPr>
              <a:xfrm>
                <a:off x="1242720" y="4581404"/>
                <a:ext cx="26014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dw +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79DE97-6690-4D2F-8DDE-F24FF3220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720" y="4581404"/>
                <a:ext cx="2601481" cy="461665"/>
              </a:xfrm>
              <a:prstGeom prst="rect">
                <a:avLst/>
              </a:prstGeom>
              <a:blipFill>
                <a:blip r:embed="rId5"/>
                <a:stretch>
                  <a:fillRect l="-703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stCxn id="123" idx="0"/>
            <a:endCxn id="119" idx="4"/>
          </p:cNvCxnSpPr>
          <p:nvPr/>
        </p:nvCxnSpPr>
        <p:spPr>
          <a:xfrm flipV="1">
            <a:off x="6530406" y="358444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301784" y="861315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dropout_ratio=0.2):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렐루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out[mask] = 0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783976" y="1184366"/>
            <a:ext cx="2167113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783976" y="1586003"/>
            <a:ext cx="2167113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dropout_ratio=0.2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783976" y="1987640"/>
            <a:ext cx="2167113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2971310" y="477236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3249985" y="477236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3528660" y="477236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2971310" y="505104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3249985" y="505104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3528660" y="505104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2971310" y="532971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3249985" y="53297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3528660" y="532971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2971310" y="560839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3249985" y="56083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3528660" y="560838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2971310" y="588706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3249985" y="588706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3528660" y="588706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4384469" y="510764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4663144" y="510764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4941819" y="510764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4384469" y="538631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4663144" y="538631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4941819" y="538631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4384469" y="566499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4663144" y="566499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4941819" y="56649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5220494" y="510714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5220494" y="53858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5220494" y="5664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5499169" y="510763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5499169" y="538630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5499169" y="566498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3110647" y="624380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5925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5925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5925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5974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5924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49D608-C554-4F04-B30F-2BA69B1511AD}"/>
              </a:ext>
            </a:extLst>
          </p:cNvPr>
          <p:cNvSpPr/>
          <p:nvPr/>
        </p:nvSpPr>
        <p:spPr>
          <a:xfrm>
            <a:off x="93349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3FE196-B9F8-4F99-9E1A-E8E2F3DA0AE3}"/>
              </a:ext>
            </a:extLst>
          </p:cNvPr>
          <p:cNvSpPr/>
          <p:nvPr/>
        </p:nvSpPr>
        <p:spPr>
          <a:xfrm>
            <a:off x="9613608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69C59B-0EB5-4EDC-A57F-C29FA8F56BD9}"/>
              </a:ext>
            </a:extLst>
          </p:cNvPr>
          <p:cNvSpPr/>
          <p:nvPr/>
        </p:nvSpPr>
        <p:spPr>
          <a:xfrm>
            <a:off x="989228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DE9D74-980E-44EF-B295-8FC90E149133}"/>
              </a:ext>
            </a:extLst>
          </p:cNvPr>
          <p:cNvSpPr/>
          <p:nvPr/>
        </p:nvSpPr>
        <p:spPr>
          <a:xfrm>
            <a:off x="93349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718B381-42DE-4EF6-860B-CCA8B3D2ADF2}"/>
              </a:ext>
            </a:extLst>
          </p:cNvPr>
          <p:cNvSpPr/>
          <p:nvPr/>
        </p:nvSpPr>
        <p:spPr>
          <a:xfrm>
            <a:off x="9613608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7954D0-C498-443A-9FCE-A8F52A827026}"/>
              </a:ext>
            </a:extLst>
          </p:cNvPr>
          <p:cNvSpPr/>
          <p:nvPr/>
        </p:nvSpPr>
        <p:spPr>
          <a:xfrm>
            <a:off x="989228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409AFF-4216-442A-98B4-708C0B978FD5}"/>
              </a:ext>
            </a:extLst>
          </p:cNvPr>
          <p:cNvSpPr/>
          <p:nvPr/>
        </p:nvSpPr>
        <p:spPr>
          <a:xfrm>
            <a:off x="9334933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05B2B36-5299-4328-9D2F-ABE1DC3DB90A}"/>
              </a:ext>
            </a:extLst>
          </p:cNvPr>
          <p:cNvSpPr/>
          <p:nvPr/>
        </p:nvSpPr>
        <p:spPr>
          <a:xfrm>
            <a:off x="961360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764172-3685-4BA5-AAEF-1260F09E42C4}"/>
              </a:ext>
            </a:extLst>
          </p:cNvPr>
          <p:cNvSpPr/>
          <p:nvPr/>
        </p:nvSpPr>
        <p:spPr>
          <a:xfrm>
            <a:off x="9892283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954764-6BE3-4D35-840E-29A7EFEE0407}"/>
              </a:ext>
            </a:extLst>
          </p:cNvPr>
          <p:cNvSpPr/>
          <p:nvPr/>
        </p:nvSpPr>
        <p:spPr>
          <a:xfrm>
            <a:off x="10170958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0FA9B3-9CF2-475B-AAD4-88DED698ABA6}"/>
              </a:ext>
            </a:extLst>
          </p:cNvPr>
          <p:cNvSpPr/>
          <p:nvPr/>
        </p:nvSpPr>
        <p:spPr>
          <a:xfrm>
            <a:off x="10170958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5C94E0-780F-4434-9336-479F91D4C10B}"/>
              </a:ext>
            </a:extLst>
          </p:cNvPr>
          <p:cNvSpPr/>
          <p:nvPr/>
        </p:nvSpPr>
        <p:spPr>
          <a:xfrm>
            <a:off x="1017095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7FA333-35E4-49FB-8D7C-5A6B3B6961F7}"/>
              </a:ext>
            </a:extLst>
          </p:cNvPr>
          <p:cNvSpPr/>
          <p:nvPr/>
        </p:nvSpPr>
        <p:spPr>
          <a:xfrm>
            <a:off x="104496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20CC80-4FD4-45E8-9942-1BB48CFCD727}"/>
              </a:ext>
            </a:extLst>
          </p:cNvPr>
          <p:cNvSpPr/>
          <p:nvPr/>
        </p:nvSpPr>
        <p:spPr>
          <a:xfrm>
            <a:off x="104496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9BF9CF-0113-4616-A603-09A00DE2FBAB}"/>
              </a:ext>
            </a:extLst>
          </p:cNvPr>
          <p:cNvSpPr/>
          <p:nvPr/>
        </p:nvSpPr>
        <p:spPr>
          <a:xfrm>
            <a:off x="10449633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515F74D-0CD2-4565-B14C-EC2B7224AB1F}"/>
              </a:ext>
            </a:extLst>
          </p:cNvPr>
          <p:cNvSpPr/>
          <p:nvPr/>
        </p:nvSpPr>
        <p:spPr>
          <a:xfrm>
            <a:off x="93349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A5CEE4-3A19-4BB9-8E71-0D006FFA5F6C}"/>
              </a:ext>
            </a:extLst>
          </p:cNvPr>
          <p:cNvSpPr/>
          <p:nvPr/>
        </p:nvSpPr>
        <p:spPr>
          <a:xfrm>
            <a:off x="9613608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286D22-F933-4E01-8AE0-16885785523D}"/>
              </a:ext>
            </a:extLst>
          </p:cNvPr>
          <p:cNvSpPr/>
          <p:nvPr/>
        </p:nvSpPr>
        <p:spPr>
          <a:xfrm>
            <a:off x="989228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8E8023E-24AE-476F-B192-7AC3DCED2D5C}"/>
              </a:ext>
            </a:extLst>
          </p:cNvPr>
          <p:cNvSpPr/>
          <p:nvPr/>
        </p:nvSpPr>
        <p:spPr>
          <a:xfrm>
            <a:off x="93349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D71B76-5E40-4BBB-81B1-3C479DD22399}"/>
              </a:ext>
            </a:extLst>
          </p:cNvPr>
          <p:cNvSpPr/>
          <p:nvPr/>
        </p:nvSpPr>
        <p:spPr>
          <a:xfrm>
            <a:off x="9613608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5ABCCA6-EAC3-429A-BE76-FBB9FA1E87F5}"/>
              </a:ext>
            </a:extLst>
          </p:cNvPr>
          <p:cNvSpPr/>
          <p:nvPr/>
        </p:nvSpPr>
        <p:spPr>
          <a:xfrm>
            <a:off x="989228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10CE192-F10D-459E-A880-DFF7776D9E29}"/>
              </a:ext>
            </a:extLst>
          </p:cNvPr>
          <p:cNvSpPr/>
          <p:nvPr/>
        </p:nvSpPr>
        <p:spPr>
          <a:xfrm>
            <a:off x="10170958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DE0EDB-0FB1-4160-96F5-8E2AD4BB8527}"/>
              </a:ext>
            </a:extLst>
          </p:cNvPr>
          <p:cNvSpPr/>
          <p:nvPr/>
        </p:nvSpPr>
        <p:spPr>
          <a:xfrm>
            <a:off x="10170958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B9D043-6977-4643-9C6B-4CFF3D7A19AC}"/>
              </a:ext>
            </a:extLst>
          </p:cNvPr>
          <p:cNvSpPr/>
          <p:nvPr/>
        </p:nvSpPr>
        <p:spPr>
          <a:xfrm>
            <a:off x="104496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547685-9117-4506-A3F7-CBD80265A882}"/>
              </a:ext>
            </a:extLst>
          </p:cNvPr>
          <p:cNvSpPr/>
          <p:nvPr/>
        </p:nvSpPr>
        <p:spPr>
          <a:xfrm>
            <a:off x="104496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4EB7AFE-6AFA-4C01-80B0-F5D346177402}"/>
              </a:ext>
            </a:extLst>
          </p:cNvPr>
          <p:cNvSpPr txBox="1"/>
          <p:nvPr/>
        </p:nvSpPr>
        <p:spPr>
          <a:xfrm>
            <a:off x="3151337" y="4354768"/>
            <a:ext cx="44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214D47-D356-4BB0-8D3E-01EF4A116E0E}"/>
              </a:ext>
            </a:extLst>
          </p:cNvPr>
          <p:cNvSpPr txBox="1"/>
          <p:nvPr/>
        </p:nvSpPr>
        <p:spPr>
          <a:xfrm>
            <a:off x="4860860" y="4673282"/>
            <a:ext cx="44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900DC9F-3085-43F1-84D5-7C270FA14431}"/>
              </a:ext>
            </a:extLst>
          </p:cNvPr>
          <p:cNvSpPr txBox="1"/>
          <p:nvPr/>
        </p:nvSpPr>
        <p:spPr>
          <a:xfrm>
            <a:off x="3920742" y="5258737"/>
            <a:ext cx="44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624F36-C75E-43AF-9925-ED673320E1AE}"/>
              </a:ext>
            </a:extLst>
          </p:cNvPr>
          <p:cNvSpPr txBox="1"/>
          <p:nvPr/>
        </p:nvSpPr>
        <p:spPr>
          <a:xfrm>
            <a:off x="8166313" y="2530243"/>
            <a:ext cx="44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8A0684-50C1-4E79-836B-A38F80F9AA0D}"/>
              </a:ext>
            </a:extLst>
          </p:cNvPr>
          <p:cNvCxnSpPr>
            <a:stCxn id="11" idx="3"/>
            <a:endCxn id="76" idx="0"/>
          </p:cNvCxnSpPr>
          <p:nvPr/>
        </p:nvCxnSpPr>
        <p:spPr>
          <a:xfrm>
            <a:off x="8951089" y="2188459"/>
            <a:ext cx="1080532" cy="80309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2CA5AA1-D336-4AFA-B56F-3B2C43F32621}"/>
              </a:ext>
            </a:extLst>
          </p:cNvPr>
          <p:cNvSpPr/>
          <p:nvPr/>
        </p:nvSpPr>
        <p:spPr>
          <a:xfrm>
            <a:off x="9385301" y="493764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6712F2E-C9A1-4913-8EFF-20A602FE49EE}"/>
              </a:ext>
            </a:extLst>
          </p:cNvPr>
          <p:cNvSpPr/>
          <p:nvPr/>
        </p:nvSpPr>
        <p:spPr>
          <a:xfrm>
            <a:off x="9663976" y="493764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4981292-CAD3-4DB9-8A8C-3E8733B76874}"/>
              </a:ext>
            </a:extLst>
          </p:cNvPr>
          <p:cNvSpPr/>
          <p:nvPr/>
        </p:nvSpPr>
        <p:spPr>
          <a:xfrm>
            <a:off x="9942651" y="493764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1B12130-E045-41F1-93C8-99A358CADB66}"/>
              </a:ext>
            </a:extLst>
          </p:cNvPr>
          <p:cNvSpPr/>
          <p:nvPr/>
        </p:nvSpPr>
        <p:spPr>
          <a:xfrm>
            <a:off x="9385301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78401FB-889E-4F73-AF19-CC6C746FD540}"/>
              </a:ext>
            </a:extLst>
          </p:cNvPr>
          <p:cNvSpPr/>
          <p:nvPr/>
        </p:nvSpPr>
        <p:spPr>
          <a:xfrm>
            <a:off x="9663976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A29F2D0-572C-4D0C-BB94-17163F80EE20}"/>
              </a:ext>
            </a:extLst>
          </p:cNvPr>
          <p:cNvSpPr/>
          <p:nvPr/>
        </p:nvSpPr>
        <p:spPr>
          <a:xfrm>
            <a:off x="9942651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4F559C-4DF8-439B-8EDD-3CFB77DC5BF5}"/>
              </a:ext>
            </a:extLst>
          </p:cNvPr>
          <p:cNvSpPr/>
          <p:nvPr/>
        </p:nvSpPr>
        <p:spPr>
          <a:xfrm>
            <a:off x="9385301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A1E29B1-3320-4167-AD7C-632118CCBEA6}"/>
              </a:ext>
            </a:extLst>
          </p:cNvPr>
          <p:cNvSpPr/>
          <p:nvPr/>
        </p:nvSpPr>
        <p:spPr>
          <a:xfrm>
            <a:off x="9663976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1CED9D1-3C5D-497D-AE4E-101F9A35726A}"/>
              </a:ext>
            </a:extLst>
          </p:cNvPr>
          <p:cNvSpPr/>
          <p:nvPr/>
        </p:nvSpPr>
        <p:spPr>
          <a:xfrm>
            <a:off x="9942651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2C8E42-7209-4FC3-938A-96ACBDD5D759}"/>
              </a:ext>
            </a:extLst>
          </p:cNvPr>
          <p:cNvSpPr/>
          <p:nvPr/>
        </p:nvSpPr>
        <p:spPr>
          <a:xfrm>
            <a:off x="10221326" y="493813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A44E73-CF53-42F5-9C21-6E299A5EC380}"/>
              </a:ext>
            </a:extLst>
          </p:cNvPr>
          <p:cNvSpPr/>
          <p:nvPr/>
        </p:nvSpPr>
        <p:spPr>
          <a:xfrm>
            <a:off x="10221326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FFF55D8-897A-468D-9424-FD20412678A2}"/>
              </a:ext>
            </a:extLst>
          </p:cNvPr>
          <p:cNvSpPr/>
          <p:nvPr/>
        </p:nvSpPr>
        <p:spPr>
          <a:xfrm>
            <a:off x="10221326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90DE67C-D1BA-481C-9825-B72B60839D7D}"/>
              </a:ext>
            </a:extLst>
          </p:cNvPr>
          <p:cNvSpPr/>
          <p:nvPr/>
        </p:nvSpPr>
        <p:spPr>
          <a:xfrm>
            <a:off x="10500001" y="493762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089C6A-B6F9-4736-930A-65C6C6755F2A}"/>
              </a:ext>
            </a:extLst>
          </p:cNvPr>
          <p:cNvSpPr/>
          <p:nvPr/>
        </p:nvSpPr>
        <p:spPr>
          <a:xfrm>
            <a:off x="10500001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1C87D7C-F590-4691-AEC7-86362EBF8647}"/>
              </a:ext>
            </a:extLst>
          </p:cNvPr>
          <p:cNvSpPr/>
          <p:nvPr/>
        </p:nvSpPr>
        <p:spPr>
          <a:xfrm>
            <a:off x="10500001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064BB21-4839-40CD-91B3-2CCCAED264AD}"/>
              </a:ext>
            </a:extLst>
          </p:cNvPr>
          <p:cNvSpPr/>
          <p:nvPr/>
        </p:nvSpPr>
        <p:spPr>
          <a:xfrm>
            <a:off x="9385301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837B9EC-F055-440C-B4C7-E89AD8361CBE}"/>
              </a:ext>
            </a:extLst>
          </p:cNvPr>
          <p:cNvSpPr/>
          <p:nvPr/>
        </p:nvSpPr>
        <p:spPr>
          <a:xfrm>
            <a:off x="9663976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4F2895B-8D85-44E1-8D48-35D0B4F99F7D}"/>
              </a:ext>
            </a:extLst>
          </p:cNvPr>
          <p:cNvSpPr/>
          <p:nvPr/>
        </p:nvSpPr>
        <p:spPr>
          <a:xfrm>
            <a:off x="9942651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6E00663-09B3-4CEE-9848-C6F0E81197D8}"/>
              </a:ext>
            </a:extLst>
          </p:cNvPr>
          <p:cNvSpPr/>
          <p:nvPr/>
        </p:nvSpPr>
        <p:spPr>
          <a:xfrm>
            <a:off x="9385301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CB19C13-295A-4F29-8395-33D1C9C07CE6}"/>
              </a:ext>
            </a:extLst>
          </p:cNvPr>
          <p:cNvSpPr/>
          <p:nvPr/>
        </p:nvSpPr>
        <p:spPr>
          <a:xfrm>
            <a:off x="9663976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A1DCE75-5BE7-4CD8-BA0A-94C136BD21AD}"/>
              </a:ext>
            </a:extLst>
          </p:cNvPr>
          <p:cNvSpPr/>
          <p:nvPr/>
        </p:nvSpPr>
        <p:spPr>
          <a:xfrm>
            <a:off x="9942651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B0089D9-D887-4EB6-A19C-6438AD505310}"/>
              </a:ext>
            </a:extLst>
          </p:cNvPr>
          <p:cNvSpPr/>
          <p:nvPr/>
        </p:nvSpPr>
        <p:spPr>
          <a:xfrm>
            <a:off x="10221326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A67140D-0449-4E6E-8223-27206F82BEDC}"/>
              </a:ext>
            </a:extLst>
          </p:cNvPr>
          <p:cNvSpPr/>
          <p:nvPr/>
        </p:nvSpPr>
        <p:spPr>
          <a:xfrm>
            <a:off x="10221326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D22E0D3-EAAB-4787-A0CC-9FC9D109E750}"/>
              </a:ext>
            </a:extLst>
          </p:cNvPr>
          <p:cNvSpPr/>
          <p:nvPr/>
        </p:nvSpPr>
        <p:spPr>
          <a:xfrm>
            <a:off x="10500001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798C0E3-361B-4420-8E15-DF5EADC963F1}"/>
              </a:ext>
            </a:extLst>
          </p:cNvPr>
          <p:cNvSpPr/>
          <p:nvPr/>
        </p:nvSpPr>
        <p:spPr>
          <a:xfrm>
            <a:off x="10500001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6A08A26-3170-483E-B67E-863DD25041EA}"/>
              </a:ext>
            </a:extLst>
          </p:cNvPr>
          <p:cNvSpPr/>
          <p:nvPr/>
        </p:nvSpPr>
        <p:spPr>
          <a:xfrm flipH="1">
            <a:off x="10911070" y="5454059"/>
            <a:ext cx="648182" cy="28415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53DFBCD-D4FC-418A-9488-2065071820A8}"/>
              </a:ext>
            </a:extLst>
          </p:cNvPr>
          <p:cNvSpPr txBox="1"/>
          <p:nvPr/>
        </p:nvSpPr>
        <p:spPr>
          <a:xfrm>
            <a:off x="9817283" y="4563362"/>
            <a:ext cx="134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0012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41624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8311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0012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41624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8311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0012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41624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8311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01756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0115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4118084" y="81008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27B615-5937-4305-97C0-FEC528F92646}"/>
              </a:ext>
            </a:extLst>
          </p:cNvPr>
          <p:cNvSpPr/>
          <p:nvPr/>
        </p:nvSpPr>
        <p:spPr>
          <a:xfrm>
            <a:off x="625367" y="1276000"/>
            <a:ext cx="1277707" cy="129575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49234B-8A97-40BF-B9FC-ACD158575871}"/>
              </a:ext>
            </a:extLst>
          </p:cNvPr>
          <p:cNvSpPr/>
          <p:nvPr/>
        </p:nvSpPr>
        <p:spPr>
          <a:xfrm>
            <a:off x="586210" y="1265329"/>
            <a:ext cx="870644" cy="8707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:0,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68409" y="5398860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고양이: 5년 만에 돌아온 반려묘...'작은 크리스마스의 기적' - BBC News 코리아">
            <a:extLst>
              <a:ext uri="{FF2B5EF4-FFF2-40B4-BE49-F238E27FC236}">
                <a16:creationId xmlns:a16="http://schemas.microsoft.com/office/drawing/2014/main" id="{A370CD48-71B9-4BF7-B25E-AA4369BC2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56" y="511745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AEDEDF-E8EE-4D1C-B8AC-67EFA8F0A6FA}"/>
              </a:ext>
            </a:extLst>
          </p:cNvPr>
          <p:cNvSpPr txBox="1"/>
          <p:nvPr/>
        </p:nvSpPr>
        <p:spPr>
          <a:xfrm>
            <a:off x="6304344" y="477225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1974E-1120-4B6E-8BBE-B44BBFFFDC99}"/>
              </a:ext>
            </a:extLst>
          </p:cNvPr>
          <p:cNvSpPr txBox="1"/>
          <p:nvPr/>
        </p:nvSpPr>
        <p:spPr>
          <a:xfrm>
            <a:off x="4474005" y="573289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24028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603128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5A174-F75B-41D3-B538-FA0A6D27759F}"/>
              </a:ext>
            </a:extLst>
          </p:cNvPr>
          <p:cNvSpPr txBox="1"/>
          <p:nvPr/>
        </p:nvSpPr>
        <p:spPr>
          <a:xfrm>
            <a:off x="1008509" y="435395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CCDDF73-E065-447A-BED2-3CA98FF2C2FC}"/>
              </a:ext>
            </a:extLst>
          </p:cNvPr>
          <p:cNvSpPr txBox="1"/>
          <p:nvPr/>
        </p:nvSpPr>
        <p:spPr>
          <a:xfrm>
            <a:off x="3959437" y="435395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530BBF-643B-4994-81E2-377165B6BA4C}"/>
              </a:ext>
            </a:extLst>
          </p:cNvPr>
          <p:cNvSpPr txBox="1"/>
          <p:nvPr/>
        </p:nvSpPr>
        <p:spPr>
          <a:xfrm>
            <a:off x="6603356" y="2940618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E2422F-5EB0-4E78-8E6D-B9436A9082CF}"/>
              </a:ext>
            </a:extLst>
          </p:cNvPr>
          <p:cNvSpPr txBox="1"/>
          <p:nvPr/>
        </p:nvSpPr>
        <p:spPr>
          <a:xfrm>
            <a:off x="2405856" y="515605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N-F+1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387279" y="129603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46096" y="561916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096" y="561916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22370" y="3996203"/>
            <a:ext cx="2330826" cy="231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4906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490618" cy="369332"/>
              </a:xfrm>
              <a:prstGeom prst="rect">
                <a:avLst/>
              </a:prstGeom>
              <a:blipFill>
                <a:blip r:embed="rId13"/>
                <a:stretch>
                  <a:fillRect l="-1956" r="-171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372209" y="5703735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505394" y="6181323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D8D66C-44C4-4AB2-B471-85AF46C9AA7D}"/>
              </a:ext>
            </a:extLst>
          </p:cNvPr>
          <p:cNvSpPr txBox="1"/>
          <p:nvPr/>
        </p:nvSpPr>
        <p:spPr>
          <a:xfrm>
            <a:off x="8965531" y="3698772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23279" y="2263285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11997" y="334920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59087" y="273207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590449" y="209395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8964276" y="276322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00966" y="400684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05291" y="329806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888844" y="264127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04410" y="4496071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760869" y="4838116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9405814B-E3F7-4FF2-AEFD-BD7498572A53}"/>
              </a:ext>
            </a:extLst>
          </p:cNvPr>
          <p:cNvSpPr/>
          <p:nvPr/>
        </p:nvSpPr>
        <p:spPr>
          <a:xfrm>
            <a:off x="761049" y="844015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337ABB-DBE3-4B6A-885C-4700BA97D1CB}"/>
              </a:ext>
            </a:extLst>
          </p:cNvPr>
          <p:cNvSpPr txBox="1"/>
          <p:nvPr/>
        </p:nvSpPr>
        <p:spPr>
          <a:xfrm>
            <a:off x="1149767" y="192993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3049D-37C1-42F0-A110-12D385B56C96}"/>
              </a:ext>
            </a:extLst>
          </p:cNvPr>
          <p:cNvSpPr txBox="1"/>
          <p:nvPr/>
        </p:nvSpPr>
        <p:spPr>
          <a:xfrm>
            <a:off x="496857" y="131280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2E0273-2AB8-4FFD-AE43-792055F16C0D}"/>
              </a:ext>
            </a:extLst>
          </p:cNvPr>
          <p:cNvSpPr txBox="1"/>
          <p:nvPr/>
        </p:nvSpPr>
        <p:spPr>
          <a:xfrm>
            <a:off x="628219" y="67468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BB826FDF-6BE4-4524-8AED-0AE6CD18E9F1}"/>
              </a:ext>
            </a:extLst>
          </p:cNvPr>
          <p:cNvSpPr/>
          <p:nvPr/>
        </p:nvSpPr>
        <p:spPr>
          <a:xfrm>
            <a:off x="8964276" y="1030375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42D443-A6DD-4C11-AF73-CB586BD47C9F}"/>
              </a:ext>
            </a:extLst>
          </p:cNvPr>
          <p:cNvSpPr txBox="1"/>
          <p:nvPr/>
        </p:nvSpPr>
        <p:spPr>
          <a:xfrm>
            <a:off x="9300966" y="227399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43D1DD-0179-4E8F-916F-3253456DE6C6}"/>
              </a:ext>
            </a:extLst>
          </p:cNvPr>
          <p:cNvSpPr txBox="1"/>
          <p:nvPr/>
        </p:nvSpPr>
        <p:spPr>
          <a:xfrm>
            <a:off x="8605291" y="1565213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15E37C-837B-4884-A66F-26469B5C5CEA}"/>
              </a:ext>
            </a:extLst>
          </p:cNvPr>
          <p:cNvSpPr txBox="1"/>
          <p:nvPr/>
        </p:nvSpPr>
        <p:spPr>
          <a:xfrm>
            <a:off x="8888844" y="908428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298025" y="2771310"/>
            <a:ext cx="9605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Convolution: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FH, FW = self.W.shape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H, W = x.shape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07679-8F22-497D-9C45-7AE42F1291B7}"/>
              </a:ext>
            </a:extLst>
          </p:cNvPr>
          <p:cNvSpPr txBox="1"/>
          <p:nvPr/>
        </p:nvSpPr>
        <p:spPr>
          <a:xfrm>
            <a:off x="486137" y="8951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1DE9D3-979A-48DA-A143-1EE3915CF385}"/>
              </a:ext>
            </a:extLst>
          </p:cNvPr>
          <p:cNvSpPr/>
          <p:nvPr/>
        </p:nvSpPr>
        <p:spPr>
          <a:xfrm>
            <a:off x="223777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EFB8725-13B9-4E2B-9E4D-E55A4DE4241C}"/>
              </a:ext>
            </a:extLst>
          </p:cNvPr>
          <p:cNvSpPr/>
          <p:nvPr/>
        </p:nvSpPr>
        <p:spPr>
          <a:xfrm>
            <a:off x="256572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15F1405-B3D2-4DF6-972D-A02737CDAA8E}"/>
              </a:ext>
            </a:extLst>
          </p:cNvPr>
          <p:cNvSpPr/>
          <p:nvPr/>
        </p:nvSpPr>
        <p:spPr>
          <a:xfrm>
            <a:off x="289367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C94BE6D-2A54-4987-A4FE-19A69723CA8C}"/>
              </a:ext>
            </a:extLst>
          </p:cNvPr>
          <p:cNvSpPr/>
          <p:nvPr/>
        </p:nvSpPr>
        <p:spPr>
          <a:xfrm>
            <a:off x="322162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7280447-8893-4393-8685-A14216DBAFF1}"/>
              </a:ext>
            </a:extLst>
          </p:cNvPr>
          <p:cNvSpPr/>
          <p:nvPr/>
        </p:nvSpPr>
        <p:spPr>
          <a:xfrm>
            <a:off x="223777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2F7532-6FD1-459C-8A3B-D87212B1CD2B}"/>
              </a:ext>
            </a:extLst>
          </p:cNvPr>
          <p:cNvSpPr/>
          <p:nvPr/>
        </p:nvSpPr>
        <p:spPr>
          <a:xfrm>
            <a:off x="256572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771E701-A4D1-4059-B608-BC17056AFD55}"/>
              </a:ext>
            </a:extLst>
          </p:cNvPr>
          <p:cNvSpPr/>
          <p:nvPr/>
        </p:nvSpPr>
        <p:spPr>
          <a:xfrm>
            <a:off x="289367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979276-8802-4BC6-8308-F4605A50D82F}"/>
              </a:ext>
            </a:extLst>
          </p:cNvPr>
          <p:cNvSpPr/>
          <p:nvPr/>
        </p:nvSpPr>
        <p:spPr>
          <a:xfrm>
            <a:off x="322162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7F27E9F-834B-4E76-BA16-AEB069489EB7}"/>
              </a:ext>
            </a:extLst>
          </p:cNvPr>
          <p:cNvSpPr/>
          <p:nvPr/>
        </p:nvSpPr>
        <p:spPr>
          <a:xfrm>
            <a:off x="223777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69AB403-5262-4BCC-9411-0E12498B24BD}"/>
              </a:ext>
            </a:extLst>
          </p:cNvPr>
          <p:cNvSpPr/>
          <p:nvPr/>
        </p:nvSpPr>
        <p:spPr>
          <a:xfrm>
            <a:off x="256572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C2D247-8918-4D30-8C87-FB36B4090EFD}"/>
              </a:ext>
            </a:extLst>
          </p:cNvPr>
          <p:cNvSpPr/>
          <p:nvPr/>
        </p:nvSpPr>
        <p:spPr>
          <a:xfrm>
            <a:off x="289367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9C96F8-D9DE-488F-942F-46F01885CB56}"/>
              </a:ext>
            </a:extLst>
          </p:cNvPr>
          <p:cNvSpPr/>
          <p:nvPr/>
        </p:nvSpPr>
        <p:spPr>
          <a:xfrm>
            <a:off x="322162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0DEFC2F-765A-41D9-9951-40BA5E706295}"/>
              </a:ext>
            </a:extLst>
          </p:cNvPr>
          <p:cNvSpPr/>
          <p:nvPr/>
        </p:nvSpPr>
        <p:spPr>
          <a:xfrm>
            <a:off x="223777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1390D25-3E77-4D5D-AEE2-11E1FC8DD19D}"/>
              </a:ext>
            </a:extLst>
          </p:cNvPr>
          <p:cNvSpPr/>
          <p:nvPr/>
        </p:nvSpPr>
        <p:spPr>
          <a:xfrm>
            <a:off x="256572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D753E51-BA81-491E-8708-47B254CCA2DD}"/>
              </a:ext>
            </a:extLst>
          </p:cNvPr>
          <p:cNvSpPr/>
          <p:nvPr/>
        </p:nvSpPr>
        <p:spPr>
          <a:xfrm>
            <a:off x="289367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D033FF6-A3FE-4203-860B-733686021AD5}"/>
              </a:ext>
            </a:extLst>
          </p:cNvPr>
          <p:cNvSpPr/>
          <p:nvPr/>
        </p:nvSpPr>
        <p:spPr>
          <a:xfrm>
            <a:off x="322162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B1D62-1657-42E4-958A-66F2319879AA}"/>
              </a:ext>
            </a:extLst>
          </p:cNvPr>
          <p:cNvSpPr/>
          <p:nvPr/>
        </p:nvSpPr>
        <p:spPr>
          <a:xfrm>
            <a:off x="5207976" y="138949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0F93F0-A55C-4151-9A26-96734563DE46}"/>
              </a:ext>
            </a:extLst>
          </p:cNvPr>
          <p:cNvSpPr/>
          <p:nvPr/>
        </p:nvSpPr>
        <p:spPr>
          <a:xfrm>
            <a:off x="5535926" y="138949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EA8A725-7DB3-4973-A3CD-570EACE28D34}"/>
              </a:ext>
            </a:extLst>
          </p:cNvPr>
          <p:cNvSpPr/>
          <p:nvPr/>
        </p:nvSpPr>
        <p:spPr>
          <a:xfrm>
            <a:off x="5207976" y="171744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C3E41BB-18D1-4A1B-BC81-F117BE2919DC}"/>
              </a:ext>
            </a:extLst>
          </p:cNvPr>
          <p:cNvSpPr/>
          <p:nvPr/>
        </p:nvSpPr>
        <p:spPr>
          <a:xfrm>
            <a:off x="5535926" y="171744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F67D48-1288-4EC6-88F3-40AD8EFE1129}"/>
              </a:ext>
            </a:extLst>
          </p:cNvPr>
          <p:cNvSpPr/>
          <p:nvPr/>
        </p:nvSpPr>
        <p:spPr>
          <a:xfrm>
            <a:off x="2915202" y="1079775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E495674-CCD7-446E-8DB0-9972D286AB9A}"/>
              </a:ext>
            </a:extLst>
          </p:cNvPr>
          <p:cNvSpPr/>
          <p:nvPr/>
        </p:nvSpPr>
        <p:spPr>
          <a:xfrm>
            <a:off x="795232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4CB94FB-29E4-4F94-A85C-A34B70CE0FB0}"/>
              </a:ext>
            </a:extLst>
          </p:cNvPr>
          <p:cNvSpPr/>
          <p:nvPr/>
        </p:nvSpPr>
        <p:spPr>
          <a:xfrm>
            <a:off x="828027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C7D44A6-9E5F-43F2-BAF2-429BB9D097D7}"/>
              </a:ext>
            </a:extLst>
          </p:cNvPr>
          <p:cNvSpPr/>
          <p:nvPr/>
        </p:nvSpPr>
        <p:spPr>
          <a:xfrm>
            <a:off x="860822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EB29195-21F0-4F5D-BFAA-42DFF5D3A052}"/>
              </a:ext>
            </a:extLst>
          </p:cNvPr>
          <p:cNvSpPr/>
          <p:nvPr/>
        </p:nvSpPr>
        <p:spPr>
          <a:xfrm>
            <a:off x="795232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D603CCB-62D7-4543-9E85-B51D38949BBB}"/>
              </a:ext>
            </a:extLst>
          </p:cNvPr>
          <p:cNvSpPr/>
          <p:nvPr/>
        </p:nvSpPr>
        <p:spPr>
          <a:xfrm>
            <a:off x="828027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B71725F-33A9-4FDB-97D5-15B85FDFFD46}"/>
              </a:ext>
            </a:extLst>
          </p:cNvPr>
          <p:cNvSpPr/>
          <p:nvPr/>
        </p:nvSpPr>
        <p:spPr>
          <a:xfrm>
            <a:off x="860822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B3CA62E-B1CA-40AA-9230-B8445018B9F3}"/>
              </a:ext>
            </a:extLst>
          </p:cNvPr>
          <p:cNvSpPr/>
          <p:nvPr/>
        </p:nvSpPr>
        <p:spPr>
          <a:xfrm>
            <a:off x="795232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73A45AD-378A-4D6E-BEA4-08EDD2EAB21E}"/>
              </a:ext>
            </a:extLst>
          </p:cNvPr>
          <p:cNvSpPr/>
          <p:nvPr/>
        </p:nvSpPr>
        <p:spPr>
          <a:xfrm>
            <a:off x="828027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399D804-2679-42D8-9DE4-E8504EE9B9C7}"/>
              </a:ext>
            </a:extLst>
          </p:cNvPr>
          <p:cNvSpPr/>
          <p:nvPr/>
        </p:nvSpPr>
        <p:spPr>
          <a:xfrm>
            <a:off x="860822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71BF1-170B-43A3-9CD8-FD1AA9BD73D3}"/>
              </a:ext>
            </a:extLst>
          </p:cNvPr>
          <p:cNvSpPr txBox="1"/>
          <p:nvPr/>
        </p:nvSpPr>
        <p:spPr>
          <a:xfrm>
            <a:off x="1905965" y="1553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68DF67-AC5A-478B-8812-E826BF049A91}"/>
              </a:ext>
            </a:extLst>
          </p:cNvPr>
          <p:cNvSpPr txBox="1"/>
          <p:nvPr/>
        </p:nvSpPr>
        <p:spPr>
          <a:xfrm>
            <a:off x="2776380" y="72141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0228ACB-1503-494B-B058-68943C5A5EF8}"/>
              </a:ext>
            </a:extLst>
          </p:cNvPr>
          <p:cNvSpPr txBox="1"/>
          <p:nvPr/>
        </p:nvSpPr>
        <p:spPr>
          <a:xfrm>
            <a:off x="4761713" y="1506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1E6655A-5DDD-4D9E-9E86-32E8E3EC1071}"/>
              </a:ext>
            </a:extLst>
          </p:cNvPr>
          <p:cNvSpPr txBox="1"/>
          <p:nvPr/>
        </p:nvSpPr>
        <p:spPr>
          <a:xfrm>
            <a:off x="5289138" y="1034533"/>
            <a:ext cx="57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D15A6B1-67B8-49EA-A891-68D0320487DE}"/>
              </a:ext>
            </a:extLst>
          </p:cNvPr>
          <p:cNvSpPr txBox="1"/>
          <p:nvPr/>
        </p:nvSpPr>
        <p:spPr>
          <a:xfrm>
            <a:off x="7199432" y="144061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A642683-650E-46A7-A26B-E57AD1EB14AE}"/>
              </a:ext>
            </a:extLst>
          </p:cNvPr>
          <p:cNvSpPr txBox="1"/>
          <p:nvPr/>
        </p:nvSpPr>
        <p:spPr>
          <a:xfrm>
            <a:off x="8017285" y="807335"/>
            <a:ext cx="103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7C890BC-E724-4BCD-8781-7C4F88849475}"/>
              </a:ext>
            </a:extLst>
          </p:cNvPr>
          <p:cNvSpPr/>
          <p:nvPr/>
        </p:nvSpPr>
        <p:spPr>
          <a:xfrm>
            <a:off x="6288817" y="151840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D9C2B1A-B254-46E3-BB67-92894C19B038}"/>
              </a:ext>
            </a:extLst>
          </p:cNvPr>
          <p:cNvSpPr txBox="1"/>
          <p:nvPr/>
        </p:nvSpPr>
        <p:spPr>
          <a:xfrm>
            <a:off x="6248083" y="1195352"/>
            <a:ext cx="144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bias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20DFBA7-42F4-446C-AD56-B64C1FA31E02}"/>
              </a:ext>
            </a:extLst>
          </p:cNvPr>
          <p:cNvSpPr/>
          <p:nvPr/>
        </p:nvSpPr>
        <p:spPr>
          <a:xfrm>
            <a:off x="4101870" y="1544031"/>
            <a:ext cx="327950" cy="32795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8E4C9-8CC0-4E56-BBA6-1A54CF3B33B1}"/>
              </a:ext>
            </a:extLst>
          </p:cNvPr>
          <p:cNvSpPr txBox="1"/>
          <p:nvPr/>
        </p:nvSpPr>
        <p:spPr>
          <a:xfrm>
            <a:off x="5960962" y="15184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11D53A5-AC1F-4CC2-B8B1-1902BE257093}"/>
              </a:ext>
            </a:extLst>
          </p:cNvPr>
          <p:cNvSpPr txBox="1"/>
          <p:nvPr/>
        </p:nvSpPr>
        <p:spPr>
          <a:xfrm>
            <a:off x="6871482" y="15026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3277694-C7C9-41F6-A04D-50A311DA8E0F}"/>
              </a:ext>
            </a:extLst>
          </p:cNvPr>
          <p:cNvSpPr txBox="1"/>
          <p:nvPr/>
        </p:nvSpPr>
        <p:spPr>
          <a:xfrm>
            <a:off x="4675946" y="21719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363614" y="2771310"/>
            <a:ext cx="113846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im2col(x, FH=2, FW=2, self.stride=1, self.pad=0)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07679-8F22-497D-9C45-7AE42F1291B7}"/>
              </a:ext>
            </a:extLst>
          </p:cNvPr>
          <p:cNvSpPr txBox="1"/>
          <p:nvPr/>
        </p:nvSpPr>
        <p:spPr>
          <a:xfrm>
            <a:off x="486137" y="8951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1DE9D3-979A-48DA-A143-1EE3915CF385}"/>
              </a:ext>
            </a:extLst>
          </p:cNvPr>
          <p:cNvSpPr/>
          <p:nvPr/>
        </p:nvSpPr>
        <p:spPr>
          <a:xfrm>
            <a:off x="223777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EFB8725-13B9-4E2B-9E4D-E55A4DE4241C}"/>
              </a:ext>
            </a:extLst>
          </p:cNvPr>
          <p:cNvSpPr/>
          <p:nvPr/>
        </p:nvSpPr>
        <p:spPr>
          <a:xfrm>
            <a:off x="256572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15F1405-B3D2-4DF6-972D-A02737CDAA8E}"/>
              </a:ext>
            </a:extLst>
          </p:cNvPr>
          <p:cNvSpPr/>
          <p:nvPr/>
        </p:nvSpPr>
        <p:spPr>
          <a:xfrm>
            <a:off x="289367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C94BE6D-2A54-4987-A4FE-19A69723CA8C}"/>
              </a:ext>
            </a:extLst>
          </p:cNvPr>
          <p:cNvSpPr/>
          <p:nvPr/>
        </p:nvSpPr>
        <p:spPr>
          <a:xfrm>
            <a:off x="322162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7280447-8893-4393-8685-A14216DBAFF1}"/>
              </a:ext>
            </a:extLst>
          </p:cNvPr>
          <p:cNvSpPr/>
          <p:nvPr/>
        </p:nvSpPr>
        <p:spPr>
          <a:xfrm>
            <a:off x="223777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2F7532-6FD1-459C-8A3B-D87212B1CD2B}"/>
              </a:ext>
            </a:extLst>
          </p:cNvPr>
          <p:cNvSpPr/>
          <p:nvPr/>
        </p:nvSpPr>
        <p:spPr>
          <a:xfrm>
            <a:off x="256572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771E701-A4D1-4059-B608-BC17056AFD55}"/>
              </a:ext>
            </a:extLst>
          </p:cNvPr>
          <p:cNvSpPr/>
          <p:nvPr/>
        </p:nvSpPr>
        <p:spPr>
          <a:xfrm>
            <a:off x="289367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979276-8802-4BC6-8308-F4605A50D82F}"/>
              </a:ext>
            </a:extLst>
          </p:cNvPr>
          <p:cNvSpPr/>
          <p:nvPr/>
        </p:nvSpPr>
        <p:spPr>
          <a:xfrm>
            <a:off x="322162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7F27E9F-834B-4E76-BA16-AEB069489EB7}"/>
              </a:ext>
            </a:extLst>
          </p:cNvPr>
          <p:cNvSpPr/>
          <p:nvPr/>
        </p:nvSpPr>
        <p:spPr>
          <a:xfrm>
            <a:off x="223777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69AB403-5262-4BCC-9411-0E12498B24BD}"/>
              </a:ext>
            </a:extLst>
          </p:cNvPr>
          <p:cNvSpPr/>
          <p:nvPr/>
        </p:nvSpPr>
        <p:spPr>
          <a:xfrm>
            <a:off x="256572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C2D247-8918-4D30-8C87-FB36B4090EFD}"/>
              </a:ext>
            </a:extLst>
          </p:cNvPr>
          <p:cNvSpPr/>
          <p:nvPr/>
        </p:nvSpPr>
        <p:spPr>
          <a:xfrm>
            <a:off x="289367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9C96F8-D9DE-488F-942F-46F01885CB56}"/>
              </a:ext>
            </a:extLst>
          </p:cNvPr>
          <p:cNvSpPr/>
          <p:nvPr/>
        </p:nvSpPr>
        <p:spPr>
          <a:xfrm>
            <a:off x="322162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0DEFC2F-765A-41D9-9951-40BA5E706295}"/>
              </a:ext>
            </a:extLst>
          </p:cNvPr>
          <p:cNvSpPr/>
          <p:nvPr/>
        </p:nvSpPr>
        <p:spPr>
          <a:xfrm>
            <a:off x="223777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1390D25-3E77-4D5D-AEE2-11E1FC8DD19D}"/>
              </a:ext>
            </a:extLst>
          </p:cNvPr>
          <p:cNvSpPr/>
          <p:nvPr/>
        </p:nvSpPr>
        <p:spPr>
          <a:xfrm>
            <a:off x="256572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D753E51-BA81-491E-8708-47B254CCA2DD}"/>
              </a:ext>
            </a:extLst>
          </p:cNvPr>
          <p:cNvSpPr/>
          <p:nvPr/>
        </p:nvSpPr>
        <p:spPr>
          <a:xfrm>
            <a:off x="289367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D033FF6-A3FE-4203-860B-733686021AD5}"/>
              </a:ext>
            </a:extLst>
          </p:cNvPr>
          <p:cNvSpPr/>
          <p:nvPr/>
        </p:nvSpPr>
        <p:spPr>
          <a:xfrm>
            <a:off x="322162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B1D62-1657-42E4-958A-66F2319879AA}"/>
              </a:ext>
            </a:extLst>
          </p:cNvPr>
          <p:cNvSpPr/>
          <p:nvPr/>
        </p:nvSpPr>
        <p:spPr>
          <a:xfrm>
            <a:off x="5207976" y="138949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0F93F0-A55C-4151-9A26-96734563DE46}"/>
              </a:ext>
            </a:extLst>
          </p:cNvPr>
          <p:cNvSpPr/>
          <p:nvPr/>
        </p:nvSpPr>
        <p:spPr>
          <a:xfrm>
            <a:off x="5535926" y="138949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EA8A725-7DB3-4973-A3CD-570EACE28D34}"/>
              </a:ext>
            </a:extLst>
          </p:cNvPr>
          <p:cNvSpPr/>
          <p:nvPr/>
        </p:nvSpPr>
        <p:spPr>
          <a:xfrm>
            <a:off x="5207976" y="171744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C3E41BB-18D1-4A1B-BC81-F117BE2919DC}"/>
              </a:ext>
            </a:extLst>
          </p:cNvPr>
          <p:cNvSpPr/>
          <p:nvPr/>
        </p:nvSpPr>
        <p:spPr>
          <a:xfrm>
            <a:off x="5535926" y="171744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F67D48-1288-4EC6-88F3-40AD8EFE1129}"/>
              </a:ext>
            </a:extLst>
          </p:cNvPr>
          <p:cNvSpPr/>
          <p:nvPr/>
        </p:nvSpPr>
        <p:spPr>
          <a:xfrm>
            <a:off x="2915202" y="1079775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E495674-CCD7-446E-8DB0-9972D286AB9A}"/>
              </a:ext>
            </a:extLst>
          </p:cNvPr>
          <p:cNvSpPr/>
          <p:nvPr/>
        </p:nvSpPr>
        <p:spPr>
          <a:xfrm>
            <a:off x="795232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4CB94FB-29E4-4F94-A85C-A34B70CE0FB0}"/>
              </a:ext>
            </a:extLst>
          </p:cNvPr>
          <p:cNvSpPr/>
          <p:nvPr/>
        </p:nvSpPr>
        <p:spPr>
          <a:xfrm>
            <a:off x="828027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C7D44A6-9E5F-43F2-BAF2-429BB9D097D7}"/>
              </a:ext>
            </a:extLst>
          </p:cNvPr>
          <p:cNvSpPr/>
          <p:nvPr/>
        </p:nvSpPr>
        <p:spPr>
          <a:xfrm>
            <a:off x="860822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EB29195-21F0-4F5D-BFAA-42DFF5D3A052}"/>
              </a:ext>
            </a:extLst>
          </p:cNvPr>
          <p:cNvSpPr/>
          <p:nvPr/>
        </p:nvSpPr>
        <p:spPr>
          <a:xfrm>
            <a:off x="795232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D603CCB-62D7-4543-9E85-B51D38949BBB}"/>
              </a:ext>
            </a:extLst>
          </p:cNvPr>
          <p:cNvSpPr/>
          <p:nvPr/>
        </p:nvSpPr>
        <p:spPr>
          <a:xfrm>
            <a:off x="828027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B71725F-33A9-4FDB-97D5-15B85FDFFD46}"/>
              </a:ext>
            </a:extLst>
          </p:cNvPr>
          <p:cNvSpPr/>
          <p:nvPr/>
        </p:nvSpPr>
        <p:spPr>
          <a:xfrm>
            <a:off x="860822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B3CA62E-B1CA-40AA-9230-B8445018B9F3}"/>
              </a:ext>
            </a:extLst>
          </p:cNvPr>
          <p:cNvSpPr/>
          <p:nvPr/>
        </p:nvSpPr>
        <p:spPr>
          <a:xfrm>
            <a:off x="795232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73A45AD-378A-4D6E-BEA4-08EDD2EAB21E}"/>
              </a:ext>
            </a:extLst>
          </p:cNvPr>
          <p:cNvSpPr/>
          <p:nvPr/>
        </p:nvSpPr>
        <p:spPr>
          <a:xfrm>
            <a:off x="828027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399D804-2679-42D8-9DE4-E8504EE9B9C7}"/>
              </a:ext>
            </a:extLst>
          </p:cNvPr>
          <p:cNvSpPr/>
          <p:nvPr/>
        </p:nvSpPr>
        <p:spPr>
          <a:xfrm>
            <a:off x="860822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71BF1-170B-43A3-9CD8-FD1AA9BD73D3}"/>
              </a:ext>
            </a:extLst>
          </p:cNvPr>
          <p:cNvSpPr txBox="1"/>
          <p:nvPr/>
        </p:nvSpPr>
        <p:spPr>
          <a:xfrm>
            <a:off x="1905965" y="1553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68DF67-AC5A-478B-8812-E826BF049A91}"/>
              </a:ext>
            </a:extLst>
          </p:cNvPr>
          <p:cNvSpPr txBox="1"/>
          <p:nvPr/>
        </p:nvSpPr>
        <p:spPr>
          <a:xfrm>
            <a:off x="2776380" y="72141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0228ACB-1503-494B-B058-68943C5A5EF8}"/>
              </a:ext>
            </a:extLst>
          </p:cNvPr>
          <p:cNvSpPr txBox="1"/>
          <p:nvPr/>
        </p:nvSpPr>
        <p:spPr>
          <a:xfrm>
            <a:off x="4761713" y="1506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1E6655A-5DDD-4D9E-9E86-32E8E3EC1071}"/>
              </a:ext>
            </a:extLst>
          </p:cNvPr>
          <p:cNvSpPr txBox="1"/>
          <p:nvPr/>
        </p:nvSpPr>
        <p:spPr>
          <a:xfrm>
            <a:off x="5289138" y="1034533"/>
            <a:ext cx="57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D15A6B1-67B8-49EA-A891-68D0320487DE}"/>
              </a:ext>
            </a:extLst>
          </p:cNvPr>
          <p:cNvSpPr txBox="1"/>
          <p:nvPr/>
        </p:nvSpPr>
        <p:spPr>
          <a:xfrm>
            <a:off x="7199432" y="144061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A642683-650E-46A7-A26B-E57AD1EB14AE}"/>
              </a:ext>
            </a:extLst>
          </p:cNvPr>
          <p:cNvSpPr txBox="1"/>
          <p:nvPr/>
        </p:nvSpPr>
        <p:spPr>
          <a:xfrm>
            <a:off x="8017285" y="807335"/>
            <a:ext cx="103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7C890BC-E724-4BCD-8781-7C4F88849475}"/>
              </a:ext>
            </a:extLst>
          </p:cNvPr>
          <p:cNvSpPr/>
          <p:nvPr/>
        </p:nvSpPr>
        <p:spPr>
          <a:xfrm>
            <a:off x="6288817" y="151840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D9C2B1A-B254-46E3-BB67-92894C19B038}"/>
              </a:ext>
            </a:extLst>
          </p:cNvPr>
          <p:cNvSpPr txBox="1"/>
          <p:nvPr/>
        </p:nvSpPr>
        <p:spPr>
          <a:xfrm>
            <a:off x="6248083" y="1195352"/>
            <a:ext cx="144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bias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20DFBA7-42F4-446C-AD56-B64C1FA31E02}"/>
              </a:ext>
            </a:extLst>
          </p:cNvPr>
          <p:cNvSpPr/>
          <p:nvPr/>
        </p:nvSpPr>
        <p:spPr>
          <a:xfrm>
            <a:off x="4101870" y="1544031"/>
            <a:ext cx="327950" cy="32795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8E4C9-8CC0-4E56-BBA6-1A54CF3B33B1}"/>
              </a:ext>
            </a:extLst>
          </p:cNvPr>
          <p:cNvSpPr txBox="1"/>
          <p:nvPr/>
        </p:nvSpPr>
        <p:spPr>
          <a:xfrm>
            <a:off x="5960962" y="15184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11D53A5-AC1F-4CC2-B8B1-1902BE257093}"/>
              </a:ext>
            </a:extLst>
          </p:cNvPr>
          <p:cNvSpPr txBox="1"/>
          <p:nvPr/>
        </p:nvSpPr>
        <p:spPr>
          <a:xfrm>
            <a:off x="6871482" y="15026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3277694-C7C9-41F6-A04D-50A311DA8E0F}"/>
              </a:ext>
            </a:extLst>
          </p:cNvPr>
          <p:cNvSpPr txBox="1"/>
          <p:nvPr/>
        </p:nvSpPr>
        <p:spPr>
          <a:xfrm>
            <a:off x="4675946" y="21719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57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543853" y="1011958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388963" y="1650357"/>
            <a:ext cx="7662440" cy="17786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466128" y="1712090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543294" y="1773822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543294" y="2533892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16599" y="183555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29829" y="183555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689904" y="189728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845444" y="189728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00984" y="189728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761281" y="194744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098234" y="194744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435186" y="194744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24536" y="194551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261489" y="194551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598441" y="194551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087791" y="194358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24744" y="194358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761696" y="194358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295419" y="189728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450959" y="189728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06499" y="189728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366796" y="194744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03749" y="194744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040701" y="194744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30051" y="194551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867004" y="194551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03956" y="194551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693306" y="194358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30259" y="194358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367211" y="194358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16599" y="2597595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29829" y="2597595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689904" y="2659326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845444" y="265932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00984" y="265932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761281" y="270948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098234" y="270948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435186" y="270948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24536" y="270755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261489" y="270755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598441" y="270755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087791" y="2705628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24744" y="270562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761696" y="270562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295419" y="2659326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450959" y="265932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06499" y="265932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366796" y="270948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03749" y="270948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040701" y="270948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30051" y="270755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867004" y="270755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03956" y="270755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693306" y="2705628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30259" y="270562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367211" y="270562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051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602040" y="892352"/>
            <a:ext cx="111504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E7F200-46C4-45E9-BDF2-827735B97578}"/>
              </a:ext>
            </a:extLst>
          </p:cNvPr>
          <p:cNvSpPr txBox="1"/>
          <p:nvPr/>
        </p:nvSpPr>
        <p:spPr>
          <a:xfrm>
            <a:off x="358660" y="3079967"/>
            <a:ext cx="67289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3945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40892" y="931945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454553" y="4177496"/>
            <a:ext cx="7662440" cy="17786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531718" y="4239229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608884" y="430096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608884" y="506103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8218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9541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755494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911034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66574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826871" y="447458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163824" y="44745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500776" y="44745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90126" y="447265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327079" y="44726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664031" y="44726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153381" y="4470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90334" y="4470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827286" y="4470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361009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516549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72089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432386" y="447458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69339" y="44745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106291" y="44745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95641" y="447265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932594" y="44726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69546" y="44726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758896" y="4470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95849" y="4470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432801" y="4470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8218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9541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755494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911034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66574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826871" y="52366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163824" y="52366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500776" y="52366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90126" y="52346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327079" y="52346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664031" y="52346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153381" y="5232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90334" y="5232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827286" y="5232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361009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516549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72089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432386" y="52366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69339" y="52366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106291" y="52366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95641" y="52346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932594" y="52346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69546" y="52346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758896" y="5232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95849" y="5232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432801" y="5232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46903" y="4698885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A1175E-1643-44D7-84C3-22D35F8B52A2}"/>
              </a:ext>
            </a:extLst>
          </p:cNvPr>
          <p:cNvSpPr/>
          <p:nvPr/>
        </p:nvSpPr>
        <p:spPr>
          <a:xfrm>
            <a:off x="1454553" y="1944545"/>
            <a:ext cx="7662440" cy="9529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4D776FF-6DB6-4616-B3CC-BF3BA06BBDB9}"/>
              </a:ext>
            </a:extLst>
          </p:cNvPr>
          <p:cNvSpPr/>
          <p:nvPr/>
        </p:nvSpPr>
        <p:spPr>
          <a:xfrm>
            <a:off x="1513336" y="1990413"/>
            <a:ext cx="7545783" cy="861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14062-1FBE-4D77-8058-C09ECB671096}"/>
              </a:ext>
            </a:extLst>
          </p:cNvPr>
          <p:cNvSpPr/>
          <p:nvPr/>
        </p:nvSpPr>
        <p:spPr>
          <a:xfrm>
            <a:off x="1571211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CFDA6F-5BC2-42B4-885E-995F1411B615}"/>
              </a:ext>
            </a:extLst>
          </p:cNvPr>
          <p:cNvSpPr/>
          <p:nvPr/>
        </p:nvSpPr>
        <p:spPr>
          <a:xfrm>
            <a:off x="3427755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CC7BF0E-CDD4-4542-A2D8-D005AC401843}"/>
              </a:ext>
            </a:extLst>
          </p:cNvPr>
          <p:cNvSpPr/>
          <p:nvPr/>
        </p:nvSpPr>
        <p:spPr>
          <a:xfrm>
            <a:off x="5284299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E317DD1-0966-4E6B-802E-D3787949E584}"/>
              </a:ext>
            </a:extLst>
          </p:cNvPr>
          <p:cNvSpPr/>
          <p:nvPr/>
        </p:nvSpPr>
        <p:spPr>
          <a:xfrm>
            <a:off x="7140843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ACC36E-7857-4755-B0DB-1B46929C84FE}"/>
              </a:ext>
            </a:extLst>
          </p:cNvPr>
          <p:cNvSpPr/>
          <p:nvPr/>
        </p:nvSpPr>
        <p:spPr>
          <a:xfrm>
            <a:off x="1628174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1E506BB-E9D5-461B-AC17-2825271C909B}"/>
              </a:ext>
            </a:extLst>
          </p:cNvPr>
          <p:cNvSpPr/>
          <p:nvPr/>
        </p:nvSpPr>
        <p:spPr>
          <a:xfrm>
            <a:off x="2062636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224F47-8E6C-43D7-8DBB-9F4A2000922C}"/>
              </a:ext>
            </a:extLst>
          </p:cNvPr>
          <p:cNvSpPr/>
          <p:nvPr/>
        </p:nvSpPr>
        <p:spPr>
          <a:xfrm>
            <a:off x="2497099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A6DDE2A-6E01-4261-82D8-627EEA5020F1}"/>
              </a:ext>
            </a:extLst>
          </p:cNvPr>
          <p:cNvSpPr/>
          <p:nvPr/>
        </p:nvSpPr>
        <p:spPr>
          <a:xfrm>
            <a:off x="2931561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4DE762F-009A-4EE6-A5C2-2ED0596B5516}"/>
              </a:ext>
            </a:extLst>
          </p:cNvPr>
          <p:cNvSpPr/>
          <p:nvPr/>
        </p:nvSpPr>
        <p:spPr>
          <a:xfrm>
            <a:off x="3482645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CAC825-E313-4C76-8588-C16EEFFE9F27}"/>
              </a:ext>
            </a:extLst>
          </p:cNvPr>
          <p:cNvSpPr/>
          <p:nvPr/>
        </p:nvSpPr>
        <p:spPr>
          <a:xfrm>
            <a:off x="3917107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0DA69-B4D6-4B43-94D0-6649C264B12C}"/>
              </a:ext>
            </a:extLst>
          </p:cNvPr>
          <p:cNvSpPr/>
          <p:nvPr/>
        </p:nvSpPr>
        <p:spPr>
          <a:xfrm>
            <a:off x="4351570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79392F6-254A-40A8-BFEE-3DB9A5BBE90A}"/>
              </a:ext>
            </a:extLst>
          </p:cNvPr>
          <p:cNvSpPr/>
          <p:nvPr/>
        </p:nvSpPr>
        <p:spPr>
          <a:xfrm>
            <a:off x="4786032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9C0280F-177B-4124-9E33-EC64593D5653}"/>
              </a:ext>
            </a:extLst>
          </p:cNvPr>
          <p:cNvSpPr/>
          <p:nvPr/>
        </p:nvSpPr>
        <p:spPr>
          <a:xfrm>
            <a:off x="5342598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A09EBA9-69DD-48F8-A304-C95E073BFE7C}"/>
              </a:ext>
            </a:extLst>
          </p:cNvPr>
          <p:cNvSpPr/>
          <p:nvPr/>
        </p:nvSpPr>
        <p:spPr>
          <a:xfrm>
            <a:off x="5777060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C488A70-3945-4DBA-BD91-DA96296246F6}"/>
              </a:ext>
            </a:extLst>
          </p:cNvPr>
          <p:cNvSpPr/>
          <p:nvPr/>
        </p:nvSpPr>
        <p:spPr>
          <a:xfrm>
            <a:off x="6211523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68265C4-501C-4BB8-B28E-B3B223FCF912}"/>
              </a:ext>
            </a:extLst>
          </p:cNvPr>
          <p:cNvSpPr/>
          <p:nvPr/>
        </p:nvSpPr>
        <p:spPr>
          <a:xfrm>
            <a:off x="6645985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18A5C9F-B217-4BC7-A0B8-7957F59EA941}"/>
              </a:ext>
            </a:extLst>
          </p:cNvPr>
          <p:cNvSpPr/>
          <p:nvPr/>
        </p:nvSpPr>
        <p:spPr>
          <a:xfrm>
            <a:off x="7199626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1282EAE-AC0A-465A-B358-789237A7A688}"/>
              </a:ext>
            </a:extLst>
          </p:cNvPr>
          <p:cNvSpPr/>
          <p:nvPr/>
        </p:nvSpPr>
        <p:spPr>
          <a:xfrm>
            <a:off x="7634088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F117D8-F38B-4CE9-8891-61F45A772663}"/>
              </a:ext>
            </a:extLst>
          </p:cNvPr>
          <p:cNvSpPr/>
          <p:nvPr/>
        </p:nvSpPr>
        <p:spPr>
          <a:xfrm>
            <a:off x="8068551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52EA0AE-11EF-494F-8D63-50BA383E23C7}"/>
              </a:ext>
            </a:extLst>
          </p:cNvPr>
          <p:cNvSpPr/>
          <p:nvPr/>
        </p:nvSpPr>
        <p:spPr>
          <a:xfrm>
            <a:off x="8503013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4695463" y="3225477"/>
            <a:ext cx="736923" cy="578734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22007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274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893" y="4960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452558" y="2816825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394091" y="23090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011085" y="35133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199877" y="348560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7050" y="559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699718" y="339754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54684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214276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54490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429000"/>
            <a:ext cx="2739074" cy="2782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423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423291" cy="369332"/>
              </a:xfrm>
              <a:prstGeom prst="rect">
                <a:avLst/>
              </a:prstGeom>
              <a:blipFill>
                <a:blip r:embed="rId13"/>
                <a:stretch>
                  <a:fillRect l="-2010" r="-20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2566" y="3485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3006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1" y="79113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45480" y="75081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46823" y="3833842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A8DBBE-9AF4-4D26-8070-125DF187DE8D}"/>
              </a:ext>
            </a:extLst>
          </p:cNvPr>
          <p:cNvGrpSpPr/>
          <p:nvPr/>
        </p:nvGrpSpPr>
        <p:grpSpPr>
          <a:xfrm>
            <a:off x="4656715" y="5442436"/>
            <a:ext cx="5819559" cy="940449"/>
            <a:chOff x="-1018022" y="5594837"/>
            <a:chExt cx="5819559" cy="94044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8A35C90-AE34-4238-AD25-3C713D66CEE9}"/>
                </a:ext>
              </a:extLst>
            </p:cNvPr>
            <p:cNvSpPr/>
            <p:nvPr/>
          </p:nvSpPr>
          <p:spPr>
            <a:xfrm>
              <a:off x="-1018022" y="55948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C7D6177-03DA-4D28-93A7-8785D2F2EFC4}"/>
                </a:ext>
              </a:extLst>
            </p:cNvPr>
            <p:cNvSpPr/>
            <p:nvPr/>
          </p:nvSpPr>
          <p:spPr>
            <a:xfrm>
              <a:off x="-954649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C6BA2F-BF51-47E4-B295-B674EB9F262F}"/>
                </a:ext>
              </a:extLst>
            </p:cNvPr>
            <p:cNvSpPr/>
            <p:nvPr/>
          </p:nvSpPr>
          <p:spPr>
            <a:xfrm>
              <a:off x="1883966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5A3C50B-40BE-473C-8C94-33967F43AA3C}"/>
                </a:ext>
              </a:extLst>
            </p:cNvPr>
            <p:cNvSpPr/>
            <p:nvPr/>
          </p:nvSpPr>
          <p:spPr>
            <a:xfrm>
              <a:off x="-891276" y="58239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1587B4A-AF2B-451A-9B51-834D3774455E}"/>
                </a:ext>
              </a:extLst>
            </p:cNvPr>
            <p:cNvSpPr/>
            <p:nvPr/>
          </p:nvSpPr>
          <p:spPr>
            <a:xfrm>
              <a:off x="468871" y="58218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73BCF92-FFA8-4621-8F23-815B1039173C}"/>
                </a:ext>
              </a:extLst>
            </p:cNvPr>
            <p:cNvSpPr/>
            <p:nvPr/>
          </p:nvSpPr>
          <p:spPr>
            <a:xfrm>
              <a:off x="1947339" y="58188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ECBC20E-3A1B-49BF-AED5-69F1978DA015}"/>
                </a:ext>
              </a:extLst>
            </p:cNvPr>
            <p:cNvSpPr/>
            <p:nvPr/>
          </p:nvSpPr>
          <p:spPr>
            <a:xfrm>
              <a:off x="3307486" y="58167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95342C3-32F9-4541-A090-080B7C5BCF06}"/>
                </a:ext>
              </a:extLst>
            </p:cNvPr>
            <p:cNvSpPr/>
            <p:nvPr/>
          </p:nvSpPr>
          <p:spPr>
            <a:xfrm>
              <a:off x="-839580" y="58938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FE9AE55-93FD-4D61-91B3-90BA7CEC8BC5}"/>
                </a:ext>
              </a:extLst>
            </p:cNvPr>
            <p:cNvSpPr/>
            <p:nvPr/>
          </p:nvSpPr>
          <p:spPr>
            <a:xfrm>
              <a:off x="-205763" y="58922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F8E270F-F734-4F8C-A989-E69FD36BBC8D}"/>
                </a:ext>
              </a:extLst>
            </p:cNvPr>
            <p:cNvSpPr/>
            <p:nvPr/>
          </p:nvSpPr>
          <p:spPr>
            <a:xfrm>
              <a:off x="-79780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C96BE0E-B5D2-418F-9612-EB8C48E88EFD}"/>
                </a:ext>
              </a:extLst>
            </p:cNvPr>
            <p:cNvSpPr/>
            <p:nvPr/>
          </p:nvSpPr>
          <p:spPr>
            <a:xfrm>
              <a:off x="-5155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BAA09E6-9C24-4353-9037-3594584E2613}"/>
                </a:ext>
              </a:extLst>
            </p:cNvPr>
            <p:cNvSpPr/>
            <p:nvPr/>
          </p:nvSpPr>
          <p:spPr>
            <a:xfrm>
              <a:off x="-171139" y="59494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E8FDAF6-2A31-4179-87E7-547AA17AF93C}"/>
                </a:ext>
              </a:extLst>
            </p:cNvPr>
            <p:cNvSpPr/>
            <p:nvPr/>
          </p:nvSpPr>
          <p:spPr>
            <a:xfrm>
              <a:off x="111146" y="59484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86B47DE-A542-4095-916F-61999BF9E79D}"/>
                </a:ext>
              </a:extLst>
            </p:cNvPr>
            <p:cNvSpPr/>
            <p:nvPr/>
          </p:nvSpPr>
          <p:spPr>
            <a:xfrm>
              <a:off x="523820" y="58815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DF87570-DF3B-49CB-8250-A81453B67C38}"/>
                </a:ext>
              </a:extLst>
            </p:cNvPr>
            <p:cNvSpPr/>
            <p:nvPr/>
          </p:nvSpPr>
          <p:spPr>
            <a:xfrm>
              <a:off x="1157637" y="58799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14861C5-D6BB-454C-A725-4F1288145730}"/>
                </a:ext>
              </a:extLst>
            </p:cNvPr>
            <p:cNvSpPr/>
            <p:nvPr/>
          </p:nvSpPr>
          <p:spPr>
            <a:xfrm>
              <a:off x="565593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B49D020-3C83-47C5-A3AD-B507AB3848A3}"/>
                </a:ext>
              </a:extLst>
            </p:cNvPr>
            <p:cNvSpPr/>
            <p:nvPr/>
          </p:nvSpPr>
          <p:spPr>
            <a:xfrm>
              <a:off x="847878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2D64DDA-8606-44D0-A2E7-9008A9D62050}"/>
                </a:ext>
              </a:extLst>
            </p:cNvPr>
            <p:cNvSpPr/>
            <p:nvPr/>
          </p:nvSpPr>
          <p:spPr>
            <a:xfrm>
              <a:off x="1192261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667CC-9334-40CA-B4E8-ADA7AEA58CEF}"/>
                </a:ext>
              </a:extLst>
            </p:cNvPr>
            <p:cNvSpPr/>
            <p:nvPr/>
          </p:nvSpPr>
          <p:spPr>
            <a:xfrm>
              <a:off x="1474546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9DCA135-7ADA-40DB-9964-D7CB79332AA2}"/>
                </a:ext>
              </a:extLst>
            </p:cNvPr>
            <p:cNvSpPr/>
            <p:nvPr/>
          </p:nvSpPr>
          <p:spPr>
            <a:xfrm>
              <a:off x="1984964" y="58923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BE42F9D-F68D-4A5F-AF1A-24A48281D86B}"/>
                </a:ext>
              </a:extLst>
            </p:cNvPr>
            <p:cNvSpPr/>
            <p:nvPr/>
          </p:nvSpPr>
          <p:spPr>
            <a:xfrm>
              <a:off x="2618781" y="58908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4BC4D5-EA2C-4FEC-98E9-5C180C679C80}"/>
                </a:ext>
              </a:extLst>
            </p:cNvPr>
            <p:cNvSpPr/>
            <p:nvPr/>
          </p:nvSpPr>
          <p:spPr>
            <a:xfrm>
              <a:off x="202673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81098F8-2D28-435B-AD9D-FA6C80F029C0}"/>
                </a:ext>
              </a:extLst>
            </p:cNvPr>
            <p:cNvSpPr/>
            <p:nvPr/>
          </p:nvSpPr>
          <p:spPr>
            <a:xfrm>
              <a:off x="23090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298693C-7CCC-4560-905F-56B0AE3828C3}"/>
                </a:ext>
              </a:extLst>
            </p:cNvPr>
            <p:cNvSpPr/>
            <p:nvPr/>
          </p:nvSpPr>
          <p:spPr>
            <a:xfrm>
              <a:off x="2653405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78A1D7E-2E59-4971-B635-5D8A65565D54}"/>
                </a:ext>
              </a:extLst>
            </p:cNvPr>
            <p:cNvSpPr/>
            <p:nvPr/>
          </p:nvSpPr>
          <p:spPr>
            <a:xfrm>
              <a:off x="2935690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D0C88CF-823F-4381-BC81-9A4B09D4F261}"/>
                </a:ext>
              </a:extLst>
            </p:cNvPr>
            <p:cNvSpPr/>
            <p:nvPr/>
          </p:nvSpPr>
          <p:spPr>
            <a:xfrm>
              <a:off x="3353741" y="58921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C0B62E5-D05E-48C4-8D45-02E0D9152972}"/>
                </a:ext>
              </a:extLst>
            </p:cNvPr>
            <p:cNvSpPr/>
            <p:nvPr/>
          </p:nvSpPr>
          <p:spPr>
            <a:xfrm>
              <a:off x="3987558" y="58905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FF7319B-3392-494E-BE5A-89C321DD799E}"/>
                </a:ext>
              </a:extLst>
            </p:cNvPr>
            <p:cNvSpPr/>
            <p:nvPr/>
          </p:nvSpPr>
          <p:spPr>
            <a:xfrm>
              <a:off x="3395514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89CDE39-8B9E-4AAC-B97C-67FB6894C5BD}"/>
                </a:ext>
              </a:extLst>
            </p:cNvPr>
            <p:cNvSpPr/>
            <p:nvPr/>
          </p:nvSpPr>
          <p:spPr>
            <a:xfrm>
              <a:off x="3677799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CB6598B-C1B7-48ED-B481-CBDA7B59DC2C}"/>
                </a:ext>
              </a:extLst>
            </p:cNvPr>
            <p:cNvSpPr/>
            <p:nvPr/>
          </p:nvSpPr>
          <p:spPr>
            <a:xfrm>
              <a:off x="402218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48125BB-48A6-4539-8DDB-36138FFA72B1}"/>
                </a:ext>
              </a:extLst>
            </p:cNvPr>
            <p:cNvSpPr/>
            <p:nvPr/>
          </p:nvSpPr>
          <p:spPr>
            <a:xfrm>
              <a:off x="4304467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52443" y="385018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8D8EAF-A50B-4498-AA14-1BDAA1B83D95}"/>
              </a:ext>
            </a:extLst>
          </p:cNvPr>
          <p:cNvGrpSpPr/>
          <p:nvPr/>
        </p:nvGrpSpPr>
        <p:grpSpPr>
          <a:xfrm>
            <a:off x="-2185002" y="4291575"/>
            <a:ext cx="3322120" cy="1522988"/>
            <a:chOff x="-2185002" y="4291575"/>
            <a:chExt cx="3322120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-522058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-10726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307530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232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-522058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-10726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307530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232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-52205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-10726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30753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232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-52205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-10726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30753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232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6233BD-0E35-4BAD-8FEA-645B2B5B0C7E}"/>
                </a:ext>
              </a:extLst>
            </p:cNvPr>
            <p:cNvSpPr/>
            <p:nvPr/>
          </p:nvSpPr>
          <p:spPr>
            <a:xfrm>
              <a:off x="-2185002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01C27B-3E88-49B6-ACB9-097930FDACC1}"/>
                </a:ext>
              </a:extLst>
            </p:cNvPr>
            <p:cNvSpPr/>
            <p:nvPr/>
          </p:nvSpPr>
          <p:spPr>
            <a:xfrm>
              <a:off x="-1770208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D05DB8E-3F09-4947-8A8D-DA5A9764BBC4}"/>
                </a:ext>
              </a:extLst>
            </p:cNvPr>
            <p:cNvSpPr/>
            <p:nvPr/>
          </p:nvSpPr>
          <p:spPr>
            <a:xfrm>
              <a:off x="-1355414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9C3EC25-B4EE-459E-AA36-AF6CBF8C14E0}"/>
                </a:ext>
              </a:extLst>
            </p:cNvPr>
            <p:cNvSpPr/>
            <p:nvPr/>
          </p:nvSpPr>
          <p:spPr>
            <a:xfrm>
              <a:off x="-940620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E21AE6D-F1F2-4B09-A09E-A2FEB22A1021}"/>
                </a:ext>
              </a:extLst>
            </p:cNvPr>
            <p:cNvSpPr/>
            <p:nvPr/>
          </p:nvSpPr>
          <p:spPr>
            <a:xfrm>
              <a:off x="-2185002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424DCBB-9AB5-471D-9519-2E6236E94B19}"/>
                </a:ext>
              </a:extLst>
            </p:cNvPr>
            <p:cNvSpPr/>
            <p:nvPr/>
          </p:nvSpPr>
          <p:spPr>
            <a:xfrm>
              <a:off x="-1770208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2F75A1A-0AD6-4D5E-92D7-B019F3CC06BB}"/>
                </a:ext>
              </a:extLst>
            </p:cNvPr>
            <p:cNvSpPr/>
            <p:nvPr/>
          </p:nvSpPr>
          <p:spPr>
            <a:xfrm>
              <a:off x="-1355414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66DFF-460E-4DD6-93DF-7181E35FE03A}"/>
                </a:ext>
              </a:extLst>
            </p:cNvPr>
            <p:cNvSpPr/>
            <p:nvPr/>
          </p:nvSpPr>
          <p:spPr>
            <a:xfrm>
              <a:off x="-940620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10857F5-2738-4EDC-BDEC-8C23A1A4F471}"/>
                </a:ext>
              </a:extLst>
            </p:cNvPr>
            <p:cNvSpPr/>
            <p:nvPr/>
          </p:nvSpPr>
          <p:spPr>
            <a:xfrm>
              <a:off x="-2185002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7E90B32-8CD1-4F4E-BEA9-D73564645BBC}"/>
                </a:ext>
              </a:extLst>
            </p:cNvPr>
            <p:cNvSpPr/>
            <p:nvPr/>
          </p:nvSpPr>
          <p:spPr>
            <a:xfrm>
              <a:off x="-177020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FF64FF-EC8B-4BC9-AD62-9E40BA7F98DE}"/>
                </a:ext>
              </a:extLst>
            </p:cNvPr>
            <p:cNvSpPr/>
            <p:nvPr/>
          </p:nvSpPr>
          <p:spPr>
            <a:xfrm>
              <a:off x="-135541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866599E-FC29-40B4-A37B-C4A115CA4F2E}"/>
                </a:ext>
              </a:extLst>
            </p:cNvPr>
            <p:cNvSpPr/>
            <p:nvPr/>
          </p:nvSpPr>
          <p:spPr>
            <a:xfrm>
              <a:off x="-94062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1AA5E7B-B369-4366-8BD5-89189FFC24D3}"/>
                </a:ext>
              </a:extLst>
            </p:cNvPr>
            <p:cNvSpPr/>
            <p:nvPr/>
          </p:nvSpPr>
          <p:spPr>
            <a:xfrm>
              <a:off x="-2185002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F05A97E-2724-4F0A-9844-27484D1F4FFF}"/>
                </a:ext>
              </a:extLst>
            </p:cNvPr>
            <p:cNvSpPr/>
            <p:nvPr/>
          </p:nvSpPr>
          <p:spPr>
            <a:xfrm>
              <a:off x="-177020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340C6EE-BB51-4E5E-8107-F6E5B3D8BF0F}"/>
                </a:ext>
              </a:extLst>
            </p:cNvPr>
            <p:cNvSpPr/>
            <p:nvPr/>
          </p:nvSpPr>
          <p:spPr>
            <a:xfrm>
              <a:off x="-135541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28F5EAC-57E1-49DB-B9CF-A9615AC29453}"/>
                </a:ext>
              </a:extLst>
            </p:cNvPr>
            <p:cNvSpPr/>
            <p:nvPr/>
          </p:nvSpPr>
          <p:spPr>
            <a:xfrm>
              <a:off x="-94062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649862E-0D76-447E-A063-FE544D9E063C}"/>
              </a:ext>
            </a:extLst>
          </p:cNvPr>
          <p:cNvGrpSpPr/>
          <p:nvPr/>
        </p:nvGrpSpPr>
        <p:grpSpPr>
          <a:xfrm>
            <a:off x="6694393" y="4291575"/>
            <a:ext cx="414794" cy="1522988"/>
            <a:chOff x="3842045" y="3921894"/>
            <a:chExt cx="414794" cy="1522988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E59A33-FFD7-4D7D-A0F4-ABAB5CA6FFAA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2C04258-6841-4EF7-80A3-04794639819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DC28348-077B-4BBB-A683-A868E1AA635E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133BDC8-D01B-4678-BA07-4CDF1AED419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274D2D8A-71F4-4F0C-9CE8-B56A849C4EA9}"/>
              </a:ext>
            </a:extLst>
          </p:cNvPr>
          <p:cNvGrpSpPr/>
          <p:nvPr/>
        </p:nvGrpSpPr>
        <p:grpSpPr>
          <a:xfrm>
            <a:off x="7109187" y="4291575"/>
            <a:ext cx="414794" cy="1522988"/>
            <a:chOff x="3842045" y="3921894"/>
            <a:chExt cx="414794" cy="1522988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BC24974-B39E-4891-A406-F3EDFCFCB0D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37F8796-B4CA-4FE2-83D3-09EC6551FF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2F54C6A-24FB-4D88-BB48-46A5EEE8725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A2F7FEC-8A75-479D-9172-0AB0E9B7DA27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6C31F6E-C9FA-42F4-BB02-6CAA816C2E8E}"/>
              </a:ext>
            </a:extLst>
          </p:cNvPr>
          <p:cNvGrpSpPr/>
          <p:nvPr/>
        </p:nvGrpSpPr>
        <p:grpSpPr>
          <a:xfrm>
            <a:off x="7523981" y="4291575"/>
            <a:ext cx="414794" cy="1522988"/>
            <a:chOff x="3842045" y="3921894"/>
            <a:chExt cx="414794" cy="152298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35A7BA3-0E82-4F2D-8D1B-57EDA008BB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3E93B9C8-280E-43E1-9604-3FAA38C5300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7DEF571-09FA-4F2F-9132-92D1B9F0642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F109D82-7628-4B72-B9E2-E1704CAFBCDC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55050" y="178376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33294" y="177095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904779" y="175537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371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C6A18-73E3-4E13-BC5B-82E1517E087C}"/>
              </a:ext>
            </a:extLst>
          </p:cNvPr>
          <p:cNvGrpSpPr/>
          <p:nvPr/>
        </p:nvGrpSpPr>
        <p:grpSpPr>
          <a:xfrm>
            <a:off x="7087144" y="3096725"/>
            <a:ext cx="2262027" cy="2066917"/>
            <a:chOff x="7087144" y="3096725"/>
            <a:chExt cx="2262027" cy="206691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FCF31C-2255-4C99-94A7-91D6EA8343CF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6A8CE6-AB73-4434-AD98-664142C4A32D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006B108-5877-4E18-A1EE-23FD82325A28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7C658E3-BE0A-4B64-985F-2304F8A6A08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A4B46A6-FF7D-4D76-B97D-2531845E70D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5723176-5092-4310-BC0A-A3E7CF16BAC4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6FDD05A6-2D78-41F2-99F5-B7C5A48ED99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F4F8A44-2897-49B4-80C0-75F5FEAE980D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FC09B46-BA02-4AF0-BEEF-9E63394477E7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DA97F42-E599-4827-B00C-53625A934C7E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C646948C-44FD-41BF-B464-44691C5A0E97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96052D6-3271-4328-AEDB-E96F24B32D1A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E0C96ECD-7C61-477B-A29C-8CC94C7B973A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3305886-8CA4-4AB6-8044-D7CA33E03743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0F973DBE-E27B-42DD-9498-C567C81DFA74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6E6B7A7-5D78-4572-803C-E825454A9ED9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C95CCCCD-1C4A-43AD-A6A9-D4FA9FEDE96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FD0D8F5-DE4D-43EC-B1D8-5842219964AD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28B1D93-0687-4B63-8D8A-4A7BC6188B83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64C9B18-74A9-4F75-8035-81EB162A02C4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9ACEE736-B6AC-41D6-8FFC-CB13A13F504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3DD5458-521F-4E9B-8456-48BD83713042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FDF85292-2D5D-436C-BA21-CFD6157C5A2E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42D6F7-AAA3-44B1-AB60-CD2C8C6A7C0D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9166305-6FA1-46FA-A74E-F5852C671705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6189D36-A637-4B55-8850-7FEEB7615A79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D80B108-DFD8-4CA8-92C9-C7D7996D0E4D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59E82AFD-6DB8-4BC3-B938-45AA506863ED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7AEF27-BD46-4E26-AEA6-1BF9D378FF56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5C6D279-700E-4536-AF75-B55038676C94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98818BED-A5FD-434D-B8A8-03BC9810B71C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E5EF02D1-7245-4185-9F91-73F38BC82D34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F929D38E-9A50-4C75-8A6A-0E63244C7730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6D4D2362-D5ED-4C9C-88B1-AAEB35A9CB8C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D096D60E-0BEF-4BC7-8F25-E936CB1D2C54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ED9FCF9-8487-477C-B40C-B1DD54EF3411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E024C378-D63B-43B9-912B-8144F6F4F5C6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78EFB02-2323-43A2-85AA-EDA7CCBE70E7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782CAFBE-18D0-4F77-8A2C-ABFF5FFC4449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3202EE1-CF6D-4080-ADAA-9C8E6720C0A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816472F-D9AD-495C-867D-17365D67BA9E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84A445EC-A972-41A3-8C32-CB15F6B1335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DC0FBD2C-E1AE-475D-8CC8-FD56C834C85D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CFB4F27-7D08-474F-A514-DADAB06C1148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DDBAB4A-5AF9-4F8A-AD8B-64F124C62BCF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78B0CFF-896B-4C59-897A-36726C4AD11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F11FE1A-0C38-4548-AF41-3F6078C5CFED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5ECCE1-2BDB-4735-A1D3-53DC11689D2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6CA0E9C9-AF26-44AC-BFAC-B01F170B9306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FF8458CA-0271-4071-AE31-EE73CFC9F63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1F81F9AE-78BF-49E2-AE12-46E28051FD6C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5085B56B-446F-43EE-A143-516BA707FD4D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AA8B2C36-1BFC-47DA-A165-EBF6312CA951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17D99B7-5440-4FA6-81EB-CE326295F57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B0AC2F0-0593-4BED-BF5C-631488D59F4C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61639EA4-E19C-499D-8549-E68D5D1C1C6B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63047FBF-7465-454A-9ACD-4636B2E10BFA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D68C243B-2929-4815-BB41-6E0F700F1D52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281C50B-2C17-4BFE-A5DD-C0985283DF42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F327109C-F0EF-4647-9BC4-7B8BFAF4AFC0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973CDE9-9F44-45BC-A371-FFECF5B8C651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B0DEF64E-5BAC-45B6-8A51-44AC0FBE4F47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119F17C-F1D1-4EA8-B9A6-FE9C4393EE25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02D8122-2A47-44AA-825B-A8D8B3AD37B8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7C7491C-6476-4ABA-B6ED-73D0F2E815E6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E58F5C-76F3-459C-8C04-0A4B9B8D4232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436714" y="3442888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270179" y="32438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270179" y="35878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270179" y="393189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894051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7238083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582115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A1D54-9B36-49A1-A18C-0090592B6576}"/>
              </a:ext>
            </a:extLst>
          </p:cNvPr>
          <p:cNvGrpSpPr/>
          <p:nvPr/>
        </p:nvGrpSpPr>
        <p:grpSpPr>
          <a:xfrm>
            <a:off x="6894051" y="3243833"/>
            <a:ext cx="1376128" cy="1376128"/>
            <a:chOff x="6894051" y="3243833"/>
            <a:chExt cx="1376128" cy="137612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52E13E-7F21-4674-9AFA-4D7A1E03BEE7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97F95D-4B59-42A4-82F5-42AA877D5F7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39C033E-2703-40E4-98BE-3561178D89C6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4668203-EAA7-49EA-B291-4AEA5B58CB84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EB29419-B6DA-4460-88DA-6C6DD2CE9AEC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472C398-728B-48B7-9B75-B1CDCF35CE66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BF57D4-88D7-43A1-B878-1D23E30797DA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270179" y="427592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926147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270179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889476" y="3263866"/>
            <a:ext cx="1376128" cy="138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274274" y="3243563"/>
            <a:ext cx="688951" cy="69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D69E1-0FE5-4238-A1A1-864907B6BC0C}"/>
              </a:ext>
            </a:extLst>
          </p:cNvPr>
          <p:cNvGrpSpPr/>
          <p:nvPr/>
        </p:nvGrpSpPr>
        <p:grpSpPr>
          <a:xfrm>
            <a:off x="-2142458" y="1914895"/>
            <a:ext cx="14586857" cy="1186356"/>
            <a:chOff x="-1981348" y="4996769"/>
            <a:chExt cx="14586857" cy="11863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36D18-AF5D-4227-98D2-ECDA3A5C84E2}"/>
                </a:ext>
              </a:extLst>
            </p:cNvPr>
            <p:cNvSpPr/>
            <p:nvPr/>
          </p:nvSpPr>
          <p:spPr>
            <a:xfrm>
              <a:off x="-1981348" y="4996769"/>
              <a:ext cx="14586857" cy="1186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5C9A84-7A7E-4E17-B885-2B3027347486}"/>
                </a:ext>
              </a:extLst>
            </p:cNvPr>
            <p:cNvSpPr/>
            <p:nvPr/>
          </p:nvSpPr>
          <p:spPr>
            <a:xfrm>
              <a:off x="-1924889" y="5036519"/>
              <a:ext cx="14473941" cy="11165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724B40E-4F44-4C38-9E7B-C17F893BED15}"/>
                </a:ext>
              </a:extLst>
            </p:cNvPr>
            <p:cNvSpPr/>
            <p:nvPr/>
          </p:nvSpPr>
          <p:spPr>
            <a:xfrm>
              <a:off x="-1872934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B9B8B83-0E4A-4079-8587-F7CC442AD52F}"/>
                </a:ext>
              </a:extLst>
            </p:cNvPr>
            <p:cNvSpPr/>
            <p:nvPr/>
          </p:nvSpPr>
          <p:spPr>
            <a:xfrm>
              <a:off x="5294516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64E9C04-3276-4258-8A8D-F8B1B06C5F02}"/>
                </a:ext>
              </a:extLst>
            </p:cNvPr>
            <p:cNvSpPr/>
            <p:nvPr/>
          </p:nvSpPr>
          <p:spPr>
            <a:xfrm>
              <a:off x="-1823392" y="5138356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BD8E65-F281-4C13-81A6-2B6AAA582819}"/>
                </a:ext>
              </a:extLst>
            </p:cNvPr>
            <p:cNvSpPr/>
            <p:nvPr/>
          </p:nvSpPr>
          <p:spPr>
            <a:xfrm>
              <a:off x="1709584" y="5138267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7578C8-6BAF-4A2E-81E7-E303EAB01B5B}"/>
                </a:ext>
              </a:extLst>
            </p:cNvPr>
            <p:cNvGrpSpPr/>
            <p:nvPr/>
          </p:nvGrpSpPr>
          <p:grpSpPr>
            <a:xfrm>
              <a:off x="-1770941" y="5200413"/>
              <a:ext cx="3434279" cy="826589"/>
              <a:chOff x="-1918987" y="5484584"/>
              <a:chExt cx="3434279" cy="742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7E9974-530B-45D6-B5C7-DCACDE757C93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F01805A-F602-4D85-A85E-26AAA3C6381C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3075D1D-02E4-4164-A7A6-E9BDAA4CA1FB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E03AA6F-C95F-401F-9E22-0E4188783076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3EF80D-F8EC-413E-931D-23B4F6FCFA18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9854B51-39AF-4F77-A4AB-167D0AEDBFD0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3774929-2096-45C9-B25E-46C1FC7F075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5A3C3FD-FA31-44EA-92BA-DD418603897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4A6D412D-E58D-403D-86FF-76860E8FAC3D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169D5B7-F9E7-4985-9C84-6E097EA0F791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E89A8AD-9FF8-47BF-B864-9DA638BDF95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0CB6A78A-EC1D-4BF0-B8B0-01B0A71A4D5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05338261-3E42-4530-875E-7EE0207E27B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6458BDF-0FD7-411A-8C1C-F9AD0406843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62158A5-9438-43F6-8B42-764ACE12DC7F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3FF47FC5-9D46-4276-B958-9CEE2FC7617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EC247358-9BD6-4F66-8FBB-4F8E9FD0B2C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8629C4-A0C5-488F-9663-212656CB2C8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F9E3A9D9-72BE-4D2B-B9F8-5D413B18402F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183877-B672-4F8B-98B1-83327D638DA6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A9A1432-BD8D-4533-8383-98C03C85070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908F360-0E85-4F58-A633-2B14F2E28BC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C49B537-38A5-478B-8FD7-6F72B93E3D1C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4BF3D36-F138-4D23-A18C-0E0FB5C67640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1B63317-D959-49E8-9829-9F07859736FC}"/>
                </a:ext>
              </a:extLst>
            </p:cNvPr>
            <p:cNvGrpSpPr/>
            <p:nvPr/>
          </p:nvGrpSpPr>
          <p:grpSpPr>
            <a:xfrm>
              <a:off x="1753576" y="5193546"/>
              <a:ext cx="3434279" cy="826589"/>
              <a:chOff x="-1918987" y="5484584"/>
              <a:chExt cx="3434279" cy="742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68309B0-1193-45A9-89DA-5498A9329489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A104EA-B75B-491F-A8A6-17B3F2A6645B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8C857AB-2F38-427F-BFEF-21723E06BC55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CBCC909-E781-48CB-B339-F4547076BAE8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939E03-9E32-47EE-B385-DF2C83C7983E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BBE2BD-3FF8-4DA9-8DDD-9DB556A6983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51A72562-8866-409C-9102-080C1FDE0ED5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5F7715A0-BC8C-445D-B7AE-6EC872D1B0AB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34C775C6-5921-4447-8B56-4A3CF2D9275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ED97903D-EC71-42E2-B3E2-36F4BF906460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8BFB7AC4-0406-4E5D-B661-47661289C73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ACF88DF7-31EB-49E1-AD64-F29DF18D7F1A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1D5299-CEF4-4207-A295-1B5ED31AAAC9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9A8073C-AC60-4F40-94F0-2A96FF51832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2470917-559B-4C3C-8A38-0E722208C0AB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E22CCC18-2E84-49DF-A352-207E30D74A5D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1956C27-E7A6-4FDD-AD55-BE049AD5E78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9531CE6-225C-4D1C-B77B-0BE25FFB105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0C549DB-2D6C-4365-A716-8BA918E146E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A3C0EB9-175C-4C13-8125-089128D12825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34B32CBF-767E-4FF1-BDB8-2150AE81A152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D57EA33B-3A7E-438D-84C9-51E448B99D9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C0E9436-09BD-43D4-A07D-7FB32746378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E25064C-AAB5-49B7-9947-A18E37E5837C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CA32960-AAB1-4997-AA70-52AB8217605C}"/>
                </a:ext>
              </a:extLst>
            </p:cNvPr>
            <p:cNvSpPr/>
            <p:nvPr/>
          </p:nvSpPr>
          <p:spPr>
            <a:xfrm>
              <a:off x="5356150" y="5123244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1DBB041-3810-4B5B-986F-9BA78DC79F16}"/>
                </a:ext>
              </a:extLst>
            </p:cNvPr>
            <p:cNvSpPr/>
            <p:nvPr/>
          </p:nvSpPr>
          <p:spPr>
            <a:xfrm>
              <a:off x="8889126" y="5123155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C90BA3CA-50C8-49F6-B3BB-4B7B4C751C97}"/>
                </a:ext>
              </a:extLst>
            </p:cNvPr>
            <p:cNvGrpSpPr/>
            <p:nvPr/>
          </p:nvGrpSpPr>
          <p:grpSpPr>
            <a:xfrm>
              <a:off x="5408601" y="5185302"/>
              <a:ext cx="3434279" cy="826589"/>
              <a:chOff x="-1918987" y="5484584"/>
              <a:chExt cx="3434279" cy="74204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8F8116-860B-454D-869E-3CF5F6A620A4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5443B94-227D-4BA4-93F2-EED45B2BEFCA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29DE8BF-4DD7-490F-8078-62E6E715E87D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8FD45DB-0AAE-4AD2-ADB8-4CAA396B017E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0815730-5C0F-427B-8AB6-9275E334BC2A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24771EB1-4ABA-4BB4-B2B8-4CA94086AD36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CBA50B58-7FB2-4D1F-9294-7BB2561D5260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70C1353F-4648-46FE-88B3-E2B19E41A04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FB9EDD20-74F7-4622-B64D-A02B2323370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1488452-68D7-45C6-A4FB-2112D9B7AFE6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E52808A8-4BB0-4FC3-8F10-17690FB85339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48485D5-93FC-4ADB-AE0C-26B05167846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4BA9E44-83ED-4127-A224-D9CA1203F9A0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1E7A5E-79A9-4820-BDC6-33D3ADDBB49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A4EBFBC-E186-4393-AD05-A8D4D85F4747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C865EEC-5CB4-471C-B793-A41A33A0E648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9AD73F26-524C-49FF-B5E2-A80CA21C2481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2913835-9AAE-48B8-A3ED-83721D2E52E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287A3697-BBC4-4C02-BFF0-E804FA30771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7DAA6718-F06D-4462-AB3B-7620C66C4798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4E8D29B-4175-4B23-BFF6-CEC9063F1DEB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1D1217E6-201F-40BB-84BB-F21262D325D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CEA5719-2A37-4CD8-A764-D4F589BB948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122363F-33CE-4CCF-83DB-CB2E230994B3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AC9A3-0CF4-418B-9FFA-8D0684840C8F}"/>
                </a:ext>
              </a:extLst>
            </p:cNvPr>
            <p:cNvGrpSpPr/>
            <p:nvPr/>
          </p:nvGrpSpPr>
          <p:grpSpPr>
            <a:xfrm>
              <a:off x="8933118" y="5178434"/>
              <a:ext cx="3434279" cy="826589"/>
              <a:chOff x="-1918987" y="5484584"/>
              <a:chExt cx="3434279" cy="74204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E41C5CA-17A5-43F5-99B4-5C3D2802CF61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9237FE4-2A6B-4381-8E5D-194831A76D57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F3F2514A-F715-4C39-AD8B-9E78D57738A2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0DEEC86-1586-4797-8621-E72993A851A3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8B2219-0496-4114-AF1B-ADED36B29666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8FA4819C-DA85-469A-9D43-B1D909E867BE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E9B004C7-77B1-483B-A1F0-32FA36AD3DD6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AF109EB0-6607-46FF-A6E5-B27AFE3095B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FD63E3C-0064-49E5-81EE-F6630AA3392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A390219-CB12-4105-9B82-BCC28FFF6808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508E6011-446C-446F-AA24-CE83A19ECE8C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4252E5A-3C89-4EEA-ABED-1F3A436A1AC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12064C5-A60E-46D4-BC53-B4F4AD008A4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FC0DC4E-B5E8-4E9A-BA91-F7226BD9800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31B152B4-1561-4E7A-A1C3-7186DFE64273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B75677F-C2F5-461C-B5B4-611F09F34A1A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E04DB6D0-3FFA-40E6-9E15-B0E0BF3CBD7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5F330A73-A86D-4D73-A530-E262EB28A50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AAE7A2F-627B-4F44-9006-515DE9E5FC3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4C233FE-EFD1-4013-88E2-2EC7CA462EEE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A829C69-0714-4C7D-A04D-34CF08CCB6B5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DD6439E5-612B-4B68-98A1-9756FE9A7D1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57676C9-C554-4F3F-90F1-8474C9E071C7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D54C3E9F-854D-4172-869A-EA8E4512BD25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A63B8-3998-4B43-BDF7-35C15B76F459}"/>
              </a:ext>
            </a:extLst>
          </p:cNvPr>
          <p:cNvGrpSpPr/>
          <p:nvPr/>
        </p:nvGrpSpPr>
        <p:grpSpPr>
          <a:xfrm>
            <a:off x="-1990501" y="3959406"/>
            <a:ext cx="3478271" cy="999470"/>
            <a:chOff x="-1990501" y="3959406"/>
            <a:chExt cx="3478271" cy="999470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95098785-5971-4486-BEEE-87EA880E2A94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7F28C2-00FF-4A81-A0F6-C7AED976086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D41D15-27C6-4680-B82A-17696EA5A8A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4767ED5-ABB6-4C75-8F58-6110500A8E55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6D7F7B-2A8C-4F34-9667-E8C7463ACDBF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722703B-8B60-4AE2-B01D-CE429FEC719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E7ADB79-CA4C-4FB0-9649-706B63D7960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F52D669-30F6-4B29-8225-C1C059A4AC7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E2F37BC-54C4-4DFB-870B-EC82FD09627A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D25D2D2-CFBA-4553-B9F4-B5A04381E3AE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FFC37170-70FA-437E-BFE2-55CD46D11A2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DB0BF207-9A0B-48AF-A636-11638EAE431E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456591DE-F0B5-4038-B37E-AF4529611E0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E8096CF-F6B4-4294-9A58-F2B8584DC55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1DD890D-A161-4E0B-90D0-3584DF91627F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48C33E3-1F23-4381-B863-5979BAE86D3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AEE113A-0790-43B0-AC9E-DA16D8C8B22E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3A0EA2C2-8487-4BE8-AE1B-668F565A37A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7165E5E-56B6-4C9D-9574-80A0990CADE8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7BFE0443-17CF-4B73-AF58-0241219C35D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979D475-AC1B-4177-8B88-B4D2F004041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1E3C86B-873C-4389-A2BB-6E69E47FC108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8C3E5D14-F6AC-4271-BD14-3DBFE283A7D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E0BA551-ABE7-47EF-BB4D-EF996A81C2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C9B9F6B-27E3-4B98-9568-8617C3B24E0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D984902-5C5F-4853-9658-6A27CE51C7B7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AE33C2A3-9998-4D24-86BB-950B98DA743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69819F7-2B03-4395-90B2-E3C1DF30E8C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44AD970-9A73-42B4-B360-5B2CCD4CB764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562E78B8-EDD4-4131-92C6-D7CD07E9B10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C131AC7-C21C-4F7D-8586-17420227AF8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4E638A-BECB-4DBD-8A74-7515F1A0A4BF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F0A4E778-2C24-4C5B-9163-B38C051DA70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D64308D-F94B-4543-9A96-F7246E8B6EF8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8BDF845-E307-4536-B4D6-634D155CB4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8AD7EE2B-0A17-43FE-AA32-180F69721B78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54ACCFE-E3F2-444F-ADED-03DE017ED700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1588CD4-831B-4DAA-AC63-8F7B7306F1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E7BB5718-E34A-48DF-8869-037660B1B461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D1EEF3EE-D064-426A-8603-61F30817B2F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CF73E06-FBB9-4A99-8B3B-DD044DC81EB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7F5E1BE2-6480-46F7-88A1-1FACD7D19094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4AE53A6-68B0-4C62-AD31-1C8BA116136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7B2E8CF0-1A82-4A6A-8C22-6065B4A8DC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373941" y="35893"/>
            <a:ext cx="704532" cy="67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39635" y="870858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-637711" y="486447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9830956" y="39484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67311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2263242" y="28275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3087205" y="28106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4019128" y="279365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-48131" y="1218467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323397" y="3216196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29851" y="58516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55150" y="2802460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0:4:2]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#(1,1,2,2,2,2) =&gt; (1,2,2,1,2,2)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708891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17064" y="2765904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1363619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978197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-592775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-207353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5828821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6214243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659966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6985086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5828821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6214243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6599665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6985086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5828821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6214243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659966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6985086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5828821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6214243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6599665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6985086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6166332" y="358265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5828820" y="40707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0A4CE7-C6E5-46C6-B4F6-F7C04D3A6491}"/>
              </a:ext>
            </a:extLst>
          </p:cNvPr>
          <p:cNvSpPr/>
          <p:nvPr/>
        </p:nvSpPr>
        <p:spPr>
          <a:xfrm>
            <a:off x="3619310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C4D05E-059F-4A89-96B1-9190D14E0E78}"/>
              </a:ext>
            </a:extLst>
          </p:cNvPr>
          <p:cNvSpPr/>
          <p:nvPr/>
        </p:nvSpPr>
        <p:spPr>
          <a:xfrm>
            <a:off x="4004732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8CE603B-AEAE-4558-8D83-8AAE7003A7A8}"/>
              </a:ext>
            </a:extLst>
          </p:cNvPr>
          <p:cNvSpPr/>
          <p:nvPr/>
        </p:nvSpPr>
        <p:spPr>
          <a:xfrm>
            <a:off x="4390154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3AFE3C1-72D8-4497-86E6-96430D6C2F09}"/>
              </a:ext>
            </a:extLst>
          </p:cNvPr>
          <p:cNvSpPr/>
          <p:nvPr/>
        </p:nvSpPr>
        <p:spPr>
          <a:xfrm>
            <a:off x="477557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06C7D8-A656-4F7B-857F-E93F6F30E93B}"/>
              </a:ext>
            </a:extLst>
          </p:cNvPr>
          <p:cNvSpPr/>
          <p:nvPr/>
        </p:nvSpPr>
        <p:spPr>
          <a:xfrm>
            <a:off x="3619310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82D7B08-E41B-4294-A679-4920AC1ABD50}"/>
              </a:ext>
            </a:extLst>
          </p:cNvPr>
          <p:cNvSpPr/>
          <p:nvPr/>
        </p:nvSpPr>
        <p:spPr>
          <a:xfrm>
            <a:off x="4004732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2E3E09-B857-41F4-96A0-A0052A644F91}"/>
              </a:ext>
            </a:extLst>
          </p:cNvPr>
          <p:cNvSpPr/>
          <p:nvPr/>
        </p:nvSpPr>
        <p:spPr>
          <a:xfrm>
            <a:off x="4390154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C226C9-D1C8-48A5-8FD8-A398C03D0411}"/>
              </a:ext>
            </a:extLst>
          </p:cNvPr>
          <p:cNvSpPr/>
          <p:nvPr/>
        </p:nvSpPr>
        <p:spPr>
          <a:xfrm>
            <a:off x="4775575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CFC447-3845-40F5-BEE2-B99C00A72B77}"/>
              </a:ext>
            </a:extLst>
          </p:cNvPr>
          <p:cNvSpPr/>
          <p:nvPr/>
        </p:nvSpPr>
        <p:spPr>
          <a:xfrm>
            <a:off x="3619310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281E5A5-E6CE-4F1F-999B-0290339FC269}"/>
              </a:ext>
            </a:extLst>
          </p:cNvPr>
          <p:cNvSpPr/>
          <p:nvPr/>
        </p:nvSpPr>
        <p:spPr>
          <a:xfrm>
            <a:off x="4004732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9050AE-7AEA-4F98-94E8-D42F66438623}"/>
              </a:ext>
            </a:extLst>
          </p:cNvPr>
          <p:cNvSpPr/>
          <p:nvPr/>
        </p:nvSpPr>
        <p:spPr>
          <a:xfrm>
            <a:off x="4390154" y="47582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B27918-B4F2-4936-B084-60731FFC8200}"/>
              </a:ext>
            </a:extLst>
          </p:cNvPr>
          <p:cNvSpPr/>
          <p:nvPr/>
        </p:nvSpPr>
        <p:spPr>
          <a:xfrm>
            <a:off x="477557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DEABE1-7C9D-4F51-822D-251698525EED}"/>
              </a:ext>
            </a:extLst>
          </p:cNvPr>
          <p:cNvSpPr/>
          <p:nvPr/>
        </p:nvSpPr>
        <p:spPr>
          <a:xfrm>
            <a:off x="3619310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7C57A9-4B81-4B85-8476-A287284B5AFF}"/>
              </a:ext>
            </a:extLst>
          </p:cNvPr>
          <p:cNvSpPr/>
          <p:nvPr/>
        </p:nvSpPr>
        <p:spPr>
          <a:xfrm>
            <a:off x="4004732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D3682AF-A8EA-4F43-88D0-D6140E0A6E2E}"/>
              </a:ext>
            </a:extLst>
          </p:cNvPr>
          <p:cNvSpPr/>
          <p:nvPr/>
        </p:nvSpPr>
        <p:spPr>
          <a:xfrm>
            <a:off x="4390154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7AF772F-DC09-4D0C-B493-DD50862ADB48}"/>
              </a:ext>
            </a:extLst>
          </p:cNvPr>
          <p:cNvSpPr/>
          <p:nvPr/>
        </p:nvSpPr>
        <p:spPr>
          <a:xfrm>
            <a:off x="4775575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8754DC2-4CB9-4738-986D-EDCEB226F382}"/>
              </a:ext>
            </a:extLst>
          </p:cNvPr>
          <p:cNvGrpSpPr/>
          <p:nvPr/>
        </p:nvGrpSpPr>
        <p:grpSpPr>
          <a:xfrm>
            <a:off x="1454560" y="5957504"/>
            <a:ext cx="4293702" cy="553357"/>
            <a:chOff x="1454560" y="5952401"/>
            <a:chExt cx="4293702" cy="55335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F703452-F401-4A9A-BF83-E8E685889197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484CAF1-DA0C-422B-8F4A-10F8D46D00BB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69B010F-959F-4D8F-AE65-6213A10D6EC9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E1C2589-9104-4B4D-8257-A5F1F19866A7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91C3B30-A6EE-4D73-A71C-C5607A3A5548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EB4F2522-4E7C-4FAA-9DE5-25D2983F93F1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9B7AE32-6B04-4AC9-9164-B39F3EC3B323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5B089AF-3C4D-4DE3-88B4-1D134329246E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7FAE10F-E42A-4F6A-9DF5-034A0C55A7E0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BB44C01-D81C-436B-AC04-9B44DD932DEA}"/>
                </a:ext>
              </a:extLst>
            </p:cNvPr>
            <p:cNvGrpSpPr/>
            <p:nvPr/>
          </p:nvGrpSpPr>
          <p:grpSpPr>
            <a:xfrm>
              <a:off x="3721157" y="6074816"/>
              <a:ext cx="1948787" cy="308765"/>
              <a:chOff x="1582943" y="6074816"/>
              <a:chExt cx="1142393" cy="308765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046F57E-85F1-45AA-82BC-E4479E81C066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3F87497-9A11-480A-B042-C05A6BD02D9E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A5361E1-2C28-4873-9BA1-14AB0F48608F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1D70606E-E511-4DE2-98BE-E1FD2802676E}"/>
                  </a:ext>
                </a:extLst>
              </p:cNvPr>
              <p:cNvSpPr/>
              <p:nvPr/>
            </p:nvSpPr>
            <p:spPr>
              <a:xfrm>
                <a:off x="2444644" y="6075014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FB49CC9-020B-4EB8-8045-BFB7AD701409}"/>
              </a:ext>
            </a:extLst>
          </p:cNvPr>
          <p:cNvGrpSpPr/>
          <p:nvPr/>
        </p:nvGrpSpPr>
        <p:grpSpPr>
          <a:xfrm>
            <a:off x="5873822" y="5957504"/>
            <a:ext cx="4293702" cy="553357"/>
            <a:chOff x="1454560" y="5952401"/>
            <a:chExt cx="4293702" cy="553357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18CBAF-4F66-4E1C-AC49-A88E7A728C29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205FC94-26F3-4D09-9B54-2934EE47A92E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16DEDE3-06F3-4821-B0DF-32601DD61E1D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8742324-11AE-40CE-A085-88FB8360D9B1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2A6A3BF-CDF2-47CB-AD07-D454B4F8F880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92BFADE-E8FB-47FF-B848-CF2753C69CEA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44E5149-E16C-4475-8468-F3BC7A32327D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E5844C9-58A5-493E-9841-4FD533DD989F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B9D299D-8804-48F7-8BDB-2A1436C49642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6FA7299-2A27-45EB-AE11-C5BE6F502F31}"/>
                </a:ext>
              </a:extLst>
            </p:cNvPr>
            <p:cNvGrpSpPr/>
            <p:nvPr/>
          </p:nvGrpSpPr>
          <p:grpSpPr>
            <a:xfrm>
              <a:off x="3721157" y="6074816"/>
              <a:ext cx="1915314" cy="308567"/>
              <a:chOff x="1582943" y="6074816"/>
              <a:chExt cx="1122771" cy="30856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980DB927-FBF0-4AEA-82A5-7CD08B0B288D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470F22-4054-4D02-9D13-8F048B49C592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EB8D282-FD5C-4D10-810C-E6480F4F2C08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1EC4674-173A-4F12-B736-4D4015A4944C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29829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972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7660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5DC10-DCDF-4707-8393-43FA482ECA5D}"/>
              </a:ext>
            </a:extLst>
          </p:cNvPr>
          <p:cNvGrpSpPr/>
          <p:nvPr/>
        </p:nvGrpSpPr>
        <p:grpSpPr>
          <a:xfrm>
            <a:off x="10147863" y="6658534"/>
            <a:ext cx="1541687" cy="353786"/>
            <a:chOff x="11232914" y="3705267"/>
            <a:chExt cx="1541687" cy="353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33B2C39-C623-4223-ABCA-59459C613629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22BF37-04F4-4F86-8F8A-D4296798B583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AC27277-4D4D-424D-A965-70DD6EF0ECB6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B3EB83C-9EED-4F8E-8416-C613E3978797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D10B649-87B8-474E-9875-C9D0E94C645E}"/>
              </a:ext>
            </a:extLst>
          </p:cNvPr>
          <p:cNvGrpSpPr/>
          <p:nvPr/>
        </p:nvGrpSpPr>
        <p:grpSpPr>
          <a:xfrm>
            <a:off x="10147863" y="4543443"/>
            <a:ext cx="1541687" cy="353786"/>
            <a:chOff x="11232914" y="2643910"/>
            <a:chExt cx="1541687" cy="35378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AE71A6-4829-4ED2-A052-8759A48AB61E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E9300F8-28A7-4F93-8E44-2BA97764C189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A9C9DC-DC63-4C81-BF14-27DDBA6233AE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ABF63DD-1385-4035-951D-D065E9A43AFE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65D17-AE8E-458D-8F63-B17FC60DA9CC}"/>
              </a:ext>
            </a:extLst>
          </p:cNvPr>
          <p:cNvGrpSpPr/>
          <p:nvPr/>
        </p:nvGrpSpPr>
        <p:grpSpPr>
          <a:xfrm>
            <a:off x="10147863" y="5949499"/>
            <a:ext cx="1541687" cy="353786"/>
            <a:chOff x="10248277" y="5998585"/>
            <a:chExt cx="1541687" cy="35378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01D0FFD-2947-450F-9C99-B27061DA88B3}"/>
                </a:ext>
              </a:extLst>
            </p:cNvPr>
            <p:cNvSpPr/>
            <p:nvPr/>
          </p:nvSpPr>
          <p:spPr>
            <a:xfrm>
              <a:off x="10248277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0A4B6B-2C18-405D-8DF5-66EB96FB437E}"/>
                </a:ext>
              </a:extLst>
            </p:cNvPr>
            <p:cNvSpPr/>
            <p:nvPr/>
          </p:nvSpPr>
          <p:spPr>
            <a:xfrm>
              <a:off x="10633699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7D4EEE-19B2-4CC9-98CD-4B16DDC98FDC}"/>
                </a:ext>
              </a:extLst>
            </p:cNvPr>
            <p:cNvSpPr/>
            <p:nvPr/>
          </p:nvSpPr>
          <p:spPr>
            <a:xfrm>
              <a:off x="11019121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2EABF1-DB1F-4BDA-BF08-9F5A8DBD2F90}"/>
                </a:ext>
              </a:extLst>
            </p:cNvPr>
            <p:cNvSpPr/>
            <p:nvPr/>
          </p:nvSpPr>
          <p:spPr>
            <a:xfrm>
              <a:off x="11404542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(1,2,2,2)=&gt;(1,2,2,2)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3C837B-7626-4B53-8C1D-4C0AF1672569}"/>
              </a:ext>
            </a:extLst>
          </p:cNvPr>
          <p:cNvSpPr/>
          <p:nvPr/>
        </p:nvSpPr>
        <p:spPr>
          <a:xfrm>
            <a:off x="720214" y="47586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88D31C-6865-4D97-B656-529E1A7CF4E1}"/>
              </a:ext>
            </a:extLst>
          </p:cNvPr>
          <p:cNvSpPr/>
          <p:nvPr/>
        </p:nvSpPr>
        <p:spPr>
          <a:xfrm>
            <a:off x="1118596" y="47533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28E378-48D5-4049-B329-C2E8260CE9E1}"/>
              </a:ext>
            </a:extLst>
          </p:cNvPr>
          <p:cNvSpPr/>
          <p:nvPr/>
        </p:nvSpPr>
        <p:spPr>
          <a:xfrm>
            <a:off x="712003" y="51000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AF62C3A-3C3B-415E-A10A-65ECC297AC02}"/>
              </a:ext>
            </a:extLst>
          </p:cNvPr>
          <p:cNvSpPr/>
          <p:nvPr/>
        </p:nvSpPr>
        <p:spPr>
          <a:xfrm>
            <a:off x="1110297" y="51000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01DE93-A648-4D70-AC39-4FC418D75B85}"/>
              </a:ext>
            </a:extLst>
          </p:cNvPr>
          <p:cNvSpPr/>
          <p:nvPr/>
        </p:nvSpPr>
        <p:spPr>
          <a:xfrm>
            <a:off x="1738755" y="474394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91610B-E2C6-4222-AFB0-2582695F350D}"/>
              </a:ext>
            </a:extLst>
          </p:cNvPr>
          <p:cNvSpPr/>
          <p:nvPr/>
        </p:nvSpPr>
        <p:spPr>
          <a:xfrm>
            <a:off x="2137137" y="47387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B6C8AE-0C37-4B78-8DD0-418FBEAF3C5A}"/>
              </a:ext>
            </a:extLst>
          </p:cNvPr>
          <p:cNvSpPr/>
          <p:nvPr/>
        </p:nvSpPr>
        <p:spPr>
          <a:xfrm>
            <a:off x="1730544" y="50854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E721E8B-0888-46D4-AE64-392A030C02E4}"/>
              </a:ext>
            </a:extLst>
          </p:cNvPr>
          <p:cNvSpPr/>
          <p:nvPr/>
        </p:nvSpPr>
        <p:spPr>
          <a:xfrm>
            <a:off x="2128838" y="50853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3C1065-45AB-4763-BE5D-1BED77AA6F3F}"/>
                  </a:ext>
                </a:extLst>
              </p:cNvPr>
              <p:cNvSpPr/>
              <p:nvPr/>
            </p:nvSpPr>
            <p:spPr>
              <a:xfrm>
                <a:off x="2257888" y="2937224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3C1065-45AB-4763-BE5D-1BED77AA6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88" y="2937224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DC733A7-41F5-457A-971A-64C5F5BBC5DA}"/>
                  </a:ext>
                </a:extLst>
              </p:cNvPr>
              <p:cNvSpPr/>
              <p:nvPr/>
            </p:nvSpPr>
            <p:spPr>
              <a:xfrm>
                <a:off x="2257544" y="3771981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DC733A7-41F5-457A-971A-64C5F5BBC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544" y="3771981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8BF7121-BD75-4019-B229-6D652AEE0459}"/>
                  </a:ext>
                </a:extLst>
              </p:cNvPr>
              <p:cNvSpPr/>
              <p:nvPr/>
            </p:nvSpPr>
            <p:spPr>
              <a:xfrm>
                <a:off x="3367816" y="3389248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8BF7121-BD75-4019-B229-6D652AEE0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16" y="3389248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94C95-B567-42EB-84A1-32AEE8D24FDA}"/>
              </a:ext>
            </a:extLst>
          </p:cNvPr>
          <p:cNvCxnSpPr/>
          <p:nvPr/>
        </p:nvCxnSpPr>
        <p:spPr>
          <a:xfrm>
            <a:off x="8394435" y="3257550"/>
            <a:ext cx="0" cy="295036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54BFF52-005F-4320-BAEB-84EAF9B2FD30}"/>
              </a:ext>
            </a:extLst>
          </p:cNvPr>
          <p:cNvCxnSpPr/>
          <p:nvPr/>
        </p:nvCxnSpPr>
        <p:spPr>
          <a:xfrm>
            <a:off x="9608873" y="3300412"/>
            <a:ext cx="0" cy="295036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57679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https://github.com/imguru-mooc/nlp_week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2177674" y="4147351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674" y="4147351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21FF6-BCDB-4B9C-8CFD-CC197293A305}"/>
                  </a:ext>
                </a:extLst>
              </p:cNvPr>
              <p:cNvSpPr txBox="1"/>
              <p:nvPr/>
            </p:nvSpPr>
            <p:spPr>
              <a:xfrm>
                <a:off x="6482126" y="912636"/>
                <a:ext cx="223933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21FF6-BCDB-4B9C-8CFD-CC197293A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126" y="912636"/>
                <a:ext cx="2239331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7BA94E-9B4C-4644-A2B0-726E1A1FF886}"/>
                  </a:ext>
                </a:extLst>
              </p:cNvPr>
              <p:cNvSpPr txBox="1"/>
              <p:nvPr/>
            </p:nvSpPr>
            <p:spPr>
              <a:xfrm>
                <a:off x="6757160" y="1952051"/>
                <a:ext cx="2054858" cy="593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7BA94E-9B4C-4644-A2B0-726E1A1FF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60" y="1952051"/>
                <a:ext cx="2054858" cy="593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491D20-4D26-4D59-BDB4-E655D1C175A6}"/>
                  </a:ext>
                </a:extLst>
              </p:cNvPr>
              <p:cNvSpPr txBox="1"/>
              <p:nvPr/>
            </p:nvSpPr>
            <p:spPr>
              <a:xfrm>
                <a:off x="7017907" y="2784298"/>
                <a:ext cx="159524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491D20-4D26-4D59-BDB4-E655D1C17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2784298"/>
                <a:ext cx="1595244" cy="6947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D9ACC-F315-45DF-B27D-BCBD8AA4238A}"/>
                  </a:ext>
                </a:extLst>
              </p:cNvPr>
              <p:cNvSpPr txBox="1"/>
              <p:nvPr/>
            </p:nvSpPr>
            <p:spPr>
              <a:xfrm>
                <a:off x="7017907" y="3677267"/>
                <a:ext cx="2027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D9ACC-F315-45DF-B27D-BCBD8AA4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3677267"/>
                <a:ext cx="2027030" cy="369332"/>
              </a:xfrm>
              <a:prstGeom prst="rect">
                <a:avLst/>
              </a:prstGeom>
              <a:blipFill>
                <a:blip r:embed="rId7"/>
                <a:stretch>
                  <a:fillRect l="-901" r="-2402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52454-85B4-4811-A020-89B37D078DCC}"/>
                  </a:ext>
                </a:extLst>
              </p:cNvPr>
              <p:cNvSpPr txBox="1"/>
              <p:nvPr/>
            </p:nvSpPr>
            <p:spPr>
              <a:xfrm>
                <a:off x="7017907" y="4291629"/>
                <a:ext cx="1914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52454-85B4-4811-A020-89B37D07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4291629"/>
                <a:ext cx="1914498" cy="369332"/>
              </a:xfrm>
              <a:prstGeom prst="rect">
                <a:avLst/>
              </a:prstGeom>
              <a:blipFill>
                <a:blip r:embed="rId8"/>
                <a:stretch>
                  <a:fillRect l="-955" r="-95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0C414-B29B-4B8C-8844-239D7ACA1C59}"/>
                  </a:ext>
                </a:extLst>
              </p:cNvPr>
              <p:cNvSpPr txBox="1"/>
              <p:nvPr/>
            </p:nvSpPr>
            <p:spPr>
              <a:xfrm>
                <a:off x="6992904" y="4905991"/>
                <a:ext cx="1914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0C414-B29B-4B8C-8844-239D7ACA1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04" y="4905991"/>
                <a:ext cx="1914498" cy="369332"/>
              </a:xfrm>
              <a:prstGeom prst="rect">
                <a:avLst/>
              </a:prstGeom>
              <a:blipFill>
                <a:blip r:embed="rId9"/>
                <a:stretch>
                  <a:fillRect l="-95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5E91B-EB9C-4ECC-9645-8D09E276AEF0}"/>
                  </a:ext>
                </a:extLst>
              </p:cNvPr>
              <p:cNvSpPr txBox="1"/>
              <p:nvPr/>
            </p:nvSpPr>
            <p:spPr>
              <a:xfrm>
                <a:off x="6992904" y="5402482"/>
                <a:ext cx="2165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5E91B-EB9C-4ECC-9645-8D09E276A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04" y="5402482"/>
                <a:ext cx="2165593" cy="369332"/>
              </a:xfrm>
              <a:prstGeom prst="rect">
                <a:avLst/>
              </a:prstGeom>
              <a:blipFill>
                <a:blip r:embed="rId10"/>
                <a:stretch>
                  <a:fillRect l="-5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C3FDA-9095-4E40-9F06-E71894BF70A5}"/>
                  </a:ext>
                </a:extLst>
              </p:cNvPr>
              <p:cNvSpPr txBox="1"/>
              <p:nvPr/>
            </p:nvSpPr>
            <p:spPr>
              <a:xfrm>
                <a:off x="7387431" y="5891248"/>
                <a:ext cx="1287981" cy="557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C3FDA-9095-4E40-9F06-E71894BF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431" y="5891248"/>
                <a:ext cx="1287981" cy="5572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F977DD-46FD-4896-B9E9-BFB96AC2AF2C}"/>
                  </a:ext>
                </a:extLst>
              </p:cNvPr>
              <p:cNvSpPr txBox="1"/>
              <p:nvPr/>
            </p:nvSpPr>
            <p:spPr>
              <a:xfrm>
                <a:off x="2879725" y="2800194"/>
                <a:ext cx="2138855" cy="78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F977DD-46FD-4896-B9E9-BFB96AC2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25" y="2800194"/>
                <a:ext cx="2138855" cy="7852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FD30653-E33F-4419-ABB9-8BCBB949F260}"/>
              </a:ext>
            </a:extLst>
          </p:cNvPr>
          <p:cNvSpPr/>
          <p:nvPr/>
        </p:nvSpPr>
        <p:spPr>
          <a:xfrm>
            <a:off x="8018859" y="1975247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E05079-A4A5-47CE-A618-BF148BF3367B}"/>
              </a:ext>
            </a:extLst>
          </p:cNvPr>
          <p:cNvCxnSpPr>
            <a:cxnSpLocks/>
          </p:cNvCxnSpPr>
          <p:nvPr/>
        </p:nvCxnSpPr>
        <p:spPr>
          <a:xfrm flipH="1">
            <a:off x="6900865" y="1096566"/>
            <a:ext cx="1910951" cy="25623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6947BD-6062-452C-90EB-9EE1A23D1D31}"/>
              </a:ext>
            </a:extLst>
          </p:cNvPr>
          <p:cNvSpPr txBox="1"/>
          <p:nvPr/>
        </p:nvSpPr>
        <p:spPr>
          <a:xfrm>
            <a:off x="8147386" y="19138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C3B0624-2581-424D-B9C0-66775F44840E}"/>
              </a:ext>
            </a:extLst>
          </p:cNvPr>
          <p:cNvSpPr/>
          <p:nvPr/>
        </p:nvSpPr>
        <p:spPr>
          <a:xfrm>
            <a:off x="8772466" y="1352680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FB06B2-61A5-4984-BB89-4DF26F4DF6F6}"/>
              </a:ext>
            </a:extLst>
          </p:cNvPr>
          <p:cNvCxnSpPr>
            <a:cxnSpLocks/>
          </p:cNvCxnSpPr>
          <p:nvPr/>
        </p:nvCxnSpPr>
        <p:spPr>
          <a:xfrm flipH="1">
            <a:off x="6772278" y="687925"/>
            <a:ext cx="3296775" cy="1701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12089BC-EC3A-4F17-AE10-A55F17D057F7}"/>
              </a:ext>
            </a:extLst>
          </p:cNvPr>
          <p:cNvSpPr/>
          <p:nvPr/>
        </p:nvSpPr>
        <p:spPr>
          <a:xfrm>
            <a:off x="9423146" y="1213376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952B0E0-5F40-4CC2-A9FF-D8DFDF57AB87}"/>
              </a:ext>
            </a:extLst>
          </p:cNvPr>
          <p:cNvCxnSpPr>
            <a:cxnSpLocks/>
          </p:cNvCxnSpPr>
          <p:nvPr/>
        </p:nvCxnSpPr>
        <p:spPr>
          <a:xfrm flipH="1">
            <a:off x="7215162" y="1169092"/>
            <a:ext cx="3718226" cy="9809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BD558DC-5101-4DDB-97BE-3CD6920849D0}"/>
              </a:ext>
            </a:extLst>
          </p:cNvPr>
          <p:cNvSpPr/>
          <p:nvPr/>
        </p:nvSpPr>
        <p:spPr>
          <a:xfrm>
            <a:off x="7423482" y="2603962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F6D8572-9979-481D-9B34-4E2EAF6FD92C}"/>
              </a:ext>
            </a:extLst>
          </p:cNvPr>
          <p:cNvCxnSpPr>
            <a:cxnSpLocks/>
          </p:cNvCxnSpPr>
          <p:nvPr/>
        </p:nvCxnSpPr>
        <p:spPr>
          <a:xfrm flipH="1">
            <a:off x="6606723" y="1428214"/>
            <a:ext cx="3171724" cy="184061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4612532-B9F7-4E5F-BD4D-AFBF50041ED5}"/>
              </a:ext>
            </a:extLst>
          </p:cNvPr>
          <p:cNvSpPr/>
          <p:nvPr/>
        </p:nvSpPr>
        <p:spPr>
          <a:xfrm>
            <a:off x="6631304" y="2768915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4784AA-9BD2-4C91-A7EE-1E0684804049}"/>
              </a:ext>
            </a:extLst>
          </p:cNvPr>
          <p:cNvCxnSpPr>
            <a:cxnSpLocks/>
          </p:cNvCxnSpPr>
          <p:nvPr/>
        </p:nvCxnSpPr>
        <p:spPr>
          <a:xfrm flipH="1">
            <a:off x="6014148" y="2856243"/>
            <a:ext cx="3718226" cy="9809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00288"/>
            <a:ext cx="2577980" cy="1379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E9220E5-7F84-4DE9-9E22-5B0B229F5599}"/>
              </a:ext>
            </a:extLst>
          </p:cNvPr>
          <p:cNvSpPr/>
          <p:nvPr/>
        </p:nvSpPr>
        <p:spPr>
          <a:xfrm>
            <a:off x="8101013" y="2246709"/>
            <a:ext cx="107157" cy="1071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FF0065-283C-49B5-9414-D0B797909E64}"/>
              </a:ext>
            </a:extLst>
          </p:cNvPr>
          <p:cNvCxnSpPr>
            <a:cxnSpLocks/>
          </p:cNvCxnSpPr>
          <p:nvPr/>
        </p:nvCxnSpPr>
        <p:spPr>
          <a:xfrm flipH="1">
            <a:off x="7718822" y="1568053"/>
            <a:ext cx="1100138" cy="120398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728746" y="1120676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3421112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FB9D482-B8A8-4C98-8279-3A36AA346214}"/>
              </a:ext>
            </a:extLst>
          </p:cNvPr>
          <p:cNvSpPr txBox="1"/>
          <p:nvPr/>
        </p:nvSpPr>
        <p:spPr>
          <a:xfrm>
            <a:off x="5711429" y="371893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[[19 22]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[43 50]]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4BFA4E-369F-4BF4-B4E2-52BAC340553A}"/>
                  </a:ext>
                </a:extLst>
              </p:cNvPr>
              <p:cNvSpPr txBox="1"/>
              <p:nvPr/>
            </p:nvSpPr>
            <p:spPr>
              <a:xfrm>
                <a:off x="6022181" y="2357437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⇒(2, 2)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4BFA4E-369F-4BF4-B4E2-52BAC3405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181" y="2357437"/>
                <a:ext cx="2958694" cy="369332"/>
              </a:xfrm>
              <a:prstGeom prst="rect">
                <a:avLst/>
              </a:prstGeom>
              <a:blipFill>
                <a:blip r:embed="rId6"/>
                <a:stretch>
                  <a:fillRect r="-16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544136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np.array([2,2,2])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  # 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2495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249590" cy="369332"/>
              </a:xfrm>
              <a:prstGeom prst="rect">
                <a:avLst/>
              </a:prstGeom>
              <a:blipFill>
                <a:blip r:embed="rId3"/>
                <a:stretch>
                  <a:fillRect l="-1897" r="-243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263483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7013295" y="3304978"/>
            <a:ext cx="12700" cy="702329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70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EAF5C1C-C6CE-446F-B7CE-80532466AB10}"/>
                  </a:ext>
                </a:extLst>
              </p:cNvPr>
              <p:cNvSpPr txBox="1"/>
              <p:nvPr/>
            </p:nvSpPr>
            <p:spPr>
              <a:xfrm>
                <a:off x="2333923" y="34572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EAF5C1C-C6CE-446F-B7CE-80532466A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23" y="3457214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4DDEBD-48C1-421A-9A60-468F42919E6A}"/>
                  </a:ext>
                </a:extLst>
              </p:cNvPr>
              <p:cNvSpPr txBox="1"/>
              <p:nvPr/>
            </p:nvSpPr>
            <p:spPr>
              <a:xfrm>
                <a:off x="2806342" y="27322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4DDEBD-48C1-421A-9A60-468F4291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42" y="2732272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B89FBF-C881-45CF-A2B2-EE4A8CC4140B}"/>
                  </a:ext>
                </a:extLst>
              </p:cNvPr>
              <p:cNvSpPr txBox="1"/>
              <p:nvPr/>
            </p:nvSpPr>
            <p:spPr>
              <a:xfrm>
                <a:off x="2885152" y="4970410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B89FBF-C881-45CF-A2B2-EE4A8CC41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4970410"/>
                <a:ext cx="5140923" cy="6499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A270E9-2770-4E46-B88C-08EA4E6F4EBC}"/>
                  </a:ext>
                </a:extLst>
              </p:cNvPr>
              <p:cNvSpPr txBox="1"/>
              <p:nvPr/>
            </p:nvSpPr>
            <p:spPr>
              <a:xfrm>
                <a:off x="2885152" y="5766271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A270E9-2770-4E46-B88C-08EA4E6F4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5766271"/>
                <a:ext cx="5140923" cy="6499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4894263" y="3459488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D209AC-7F11-4B32-9557-2BDADEFD5A11}"/>
              </a:ext>
            </a:extLst>
          </p:cNvPr>
          <p:cNvSpPr/>
          <p:nvPr/>
        </p:nvSpPr>
        <p:spPr>
          <a:xfrm>
            <a:off x="257175" y="463629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C75EF6-8F25-4B08-A9CA-E8F3A1DD30DC}"/>
              </a:ext>
            </a:extLst>
          </p:cNvPr>
          <p:cNvSpPr/>
          <p:nvPr/>
        </p:nvSpPr>
        <p:spPr>
          <a:xfrm>
            <a:off x="718840" y="463629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F94BBB5-DF7A-4D67-922B-8DD7B73AE826}"/>
              </a:ext>
            </a:extLst>
          </p:cNvPr>
          <p:cNvSpPr/>
          <p:nvPr/>
        </p:nvSpPr>
        <p:spPr>
          <a:xfrm>
            <a:off x="1428985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07C979-8E9E-427D-8D19-1C1668230492}"/>
              </a:ext>
            </a:extLst>
          </p:cNvPr>
          <p:cNvSpPr/>
          <p:nvPr/>
        </p:nvSpPr>
        <p:spPr>
          <a:xfrm>
            <a:off x="1890650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4DE901-3A62-435B-A1A6-7C05680EEDBC}"/>
              </a:ext>
            </a:extLst>
          </p:cNvPr>
          <p:cNvSpPr/>
          <p:nvPr/>
        </p:nvSpPr>
        <p:spPr>
          <a:xfrm>
            <a:off x="1427026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5F4EB2-0F73-412A-8BB1-393D352208F3}"/>
              </a:ext>
            </a:extLst>
          </p:cNvPr>
          <p:cNvSpPr/>
          <p:nvPr/>
        </p:nvSpPr>
        <p:spPr>
          <a:xfrm>
            <a:off x="1888691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EC4B114-FEFD-447A-A613-AEBD89846FCA}"/>
              </a:ext>
            </a:extLst>
          </p:cNvPr>
          <p:cNvSpPr/>
          <p:nvPr/>
        </p:nvSpPr>
        <p:spPr>
          <a:xfrm>
            <a:off x="2355466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2E4A400-50E3-4540-9A92-C85CA9D3F572}"/>
              </a:ext>
            </a:extLst>
          </p:cNvPr>
          <p:cNvSpPr/>
          <p:nvPr/>
        </p:nvSpPr>
        <p:spPr>
          <a:xfrm>
            <a:off x="2353507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12651-7995-473C-B6EF-011BF48E7046}"/>
              </a:ext>
            </a:extLst>
          </p:cNvPr>
          <p:cNvSpPr txBox="1"/>
          <p:nvPr/>
        </p:nvSpPr>
        <p:spPr>
          <a:xfrm>
            <a:off x="1127453" y="45573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6E63C4-3AEC-4DA7-9459-69978D49BE0C}"/>
              </a:ext>
            </a:extLst>
          </p:cNvPr>
          <p:cNvSpPr txBox="1"/>
          <p:nvPr/>
        </p:nvSpPr>
        <p:spPr>
          <a:xfrm>
            <a:off x="2802655" y="46362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98CD4EE-C03A-4F6A-AD41-81C521412926}"/>
              </a:ext>
            </a:extLst>
          </p:cNvPr>
          <p:cNvSpPr/>
          <p:nvPr/>
        </p:nvSpPr>
        <p:spPr>
          <a:xfrm>
            <a:off x="3164050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6E49B9-A999-4ADD-97A3-C1962D99D7F6}"/>
              </a:ext>
            </a:extLst>
          </p:cNvPr>
          <p:cNvSpPr/>
          <p:nvPr/>
        </p:nvSpPr>
        <p:spPr>
          <a:xfrm>
            <a:off x="3625715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80E30A6-86C5-4E33-AED7-DBAEE7B82678}"/>
              </a:ext>
            </a:extLst>
          </p:cNvPr>
          <p:cNvSpPr/>
          <p:nvPr/>
        </p:nvSpPr>
        <p:spPr>
          <a:xfrm>
            <a:off x="4090531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726227-14C8-473E-9671-6592A8B7588C}"/>
              </a:ext>
            </a:extLst>
          </p:cNvPr>
          <p:cNvSpPr/>
          <p:nvPr/>
        </p:nvSpPr>
        <p:spPr>
          <a:xfrm>
            <a:off x="1127453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B68F7F8-E796-491C-BB39-3285ECA94747}"/>
              </a:ext>
            </a:extLst>
          </p:cNvPr>
          <p:cNvSpPr/>
          <p:nvPr/>
        </p:nvSpPr>
        <p:spPr>
          <a:xfrm>
            <a:off x="1589118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C3AC940-0144-49A5-A29C-FE850D20EFA6}"/>
              </a:ext>
            </a:extLst>
          </p:cNvPr>
          <p:cNvSpPr/>
          <p:nvPr/>
        </p:nvSpPr>
        <p:spPr>
          <a:xfrm>
            <a:off x="2053934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060CF9-80AD-408E-B6DA-F3F23667428F}"/>
              </a:ext>
            </a:extLst>
          </p:cNvPr>
          <p:cNvSpPr txBox="1"/>
          <p:nvPr/>
        </p:nvSpPr>
        <p:spPr>
          <a:xfrm>
            <a:off x="2568383" y="54517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284F6FF-D90C-465F-B0BD-2B97FE938DAE}"/>
              </a:ext>
            </a:extLst>
          </p:cNvPr>
          <p:cNvSpPr/>
          <p:nvPr/>
        </p:nvSpPr>
        <p:spPr>
          <a:xfrm>
            <a:off x="2977094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D00F2C-2AF6-4DCB-8705-9FEEB7A7478E}"/>
              </a:ext>
            </a:extLst>
          </p:cNvPr>
          <p:cNvSpPr/>
          <p:nvPr/>
        </p:nvSpPr>
        <p:spPr>
          <a:xfrm>
            <a:off x="3438759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523C8-1F7E-43C3-BD2E-4918BAA54A0A}"/>
              </a:ext>
            </a:extLst>
          </p:cNvPr>
          <p:cNvSpPr/>
          <p:nvPr/>
        </p:nvSpPr>
        <p:spPr>
          <a:xfrm>
            <a:off x="3903575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60FB3AE-93CA-4C81-9D51-442F8C010CBF}"/>
              </a:ext>
            </a:extLst>
          </p:cNvPr>
          <p:cNvSpPr/>
          <p:nvPr/>
        </p:nvSpPr>
        <p:spPr>
          <a:xfrm>
            <a:off x="1999202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DA41E5B-79F1-4D8A-B49B-D8F98A5C6A57}"/>
              </a:ext>
            </a:extLst>
          </p:cNvPr>
          <p:cNvSpPr/>
          <p:nvPr/>
        </p:nvSpPr>
        <p:spPr>
          <a:xfrm>
            <a:off x="2460867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D976D28-D593-4A34-A9A3-65F5634C8F01}"/>
              </a:ext>
            </a:extLst>
          </p:cNvPr>
          <p:cNvSpPr/>
          <p:nvPr/>
        </p:nvSpPr>
        <p:spPr>
          <a:xfrm>
            <a:off x="2925683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127507" y="402515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07" y="4025150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7A1C56-707C-4CF8-810E-A295F922CD00}"/>
                  </a:ext>
                </a:extLst>
              </p:cNvPr>
              <p:cNvSpPr txBox="1"/>
              <p:nvPr/>
            </p:nvSpPr>
            <p:spPr>
              <a:xfrm>
                <a:off x="3606324" y="461553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7A1C56-707C-4CF8-810E-A295F922C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4" y="4615535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701836" y="5402397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36" y="5402397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56D6D-7209-497B-B71E-FDB9767BD836}"/>
              </a:ext>
            </a:extLst>
          </p:cNvPr>
          <p:cNvSpPr txBox="1"/>
          <p:nvPr/>
        </p:nvSpPr>
        <p:spPr>
          <a:xfrm>
            <a:off x="3872964" y="148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BA930-EAD0-4959-83E6-C53E3E489983}"/>
              </a:ext>
            </a:extLst>
          </p:cNvPr>
          <p:cNvSpPr txBox="1"/>
          <p:nvPr/>
        </p:nvSpPr>
        <p:spPr>
          <a:xfrm>
            <a:off x="3872964" y="23625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DBC0B-C899-4A0E-AE90-7A4948BA8FD0}"/>
              </a:ext>
            </a:extLst>
          </p:cNvPr>
          <p:cNvSpPr txBox="1"/>
          <p:nvPr/>
        </p:nvSpPr>
        <p:spPr>
          <a:xfrm>
            <a:off x="3905110" y="33358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87732E-FAD3-4848-BE8B-68D646665AA9}"/>
                  </a:ext>
                </a:extLst>
              </p:cNvPr>
              <p:cNvSpPr txBox="1"/>
              <p:nvPr/>
            </p:nvSpPr>
            <p:spPr>
              <a:xfrm>
                <a:off x="6534661" y="4189582"/>
                <a:ext cx="136922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87732E-FAD3-4848-BE8B-68D64666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61" y="4189582"/>
                <a:ext cx="1369221" cy="7411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B776F3-F683-4A05-ACAE-165F71547682}"/>
                  </a:ext>
                </a:extLst>
              </p:cNvPr>
              <p:cNvSpPr txBox="1"/>
              <p:nvPr/>
            </p:nvSpPr>
            <p:spPr>
              <a:xfrm>
                <a:off x="8195746" y="4225301"/>
                <a:ext cx="1375633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B776F3-F683-4A05-ACAE-165F71547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746" y="4225301"/>
                <a:ext cx="1375633" cy="7411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156886" y="3291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30.1%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56D6D-7209-497B-B71E-FDB9767BD836}"/>
              </a:ext>
            </a:extLst>
          </p:cNvPr>
          <p:cNvSpPr txBox="1"/>
          <p:nvPr/>
        </p:nvSpPr>
        <p:spPr>
          <a:xfrm>
            <a:off x="3872964" y="148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48.9%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BA930-EAD0-4959-83E6-C53E3E489983}"/>
              </a:ext>
            </a:extLst>
          </p:cNvPr>
          <p:cNvSpPr txBox="1"/>
          <p:nvPr/>
        </p:nvSpPr>
        <p:spPr>
          <a:xfrm>
            <a:off x="3872964" y="23625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DBC0B-C899-4A0E-AE90-7A4948BA8FD0}"/>
              </a:ext>
            </a:extLst>
          </p:cNvPr>
          <p:cNvSpPr txBox="1"/>
          <p:nvPr/>
        </p:nvSpPr>
        <p:spPr>
          <a:xfrm>
            <a:off x="3905110" y="33358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58.6%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23.8%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156886" y="3291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64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2711063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2711063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70.5%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292195" y="329150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12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A9F47E-292E-41F0-B4CF-1ADACE4681F3}"/>
              </a:ext>
            </a:extLst>
          </p:cNvPr>
          <p:cNvCxnSpPr>
            <a:cxnSpLocks/>
          </p:cNvCxnSpPr>
          <p:nvPr/>
        </p:nvCxnSpPr>
        <p:spPr>
          <a:xfrm>
            <a:off x="1346597" y="974051"/>
            <a:ext cx="0" cy="27085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4628540-6FC3-463A-8BDA-6E063C31CFD2}"/>
              </a:ext>
            </a:extLst>
          </p:cNvPr>
          <p:cNvCxnSpPr>
            <a:cxnSpLocks/>
          </p:cNvCxnSpPr>
          <p:nvPr/>
        </p:nvCxnSpPr>
        <p:spPr>
          <a:xfrm>
            <a:off x="3432572" y="970479"/>
            <a:ext cx="0" cy="27085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72634" y="2188489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634" y="2188489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7940791" y="4830041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452751D-0D8A-4238-BBF7-275B1917C580}"/>
              </a:ext>
            </a:extLst>
          </p:cNvPr>
          <p:cNvSpPr/>
          <p:nvPr/>
        </p:nvSpPr>
        <p:spPr>
          <a:xfrm>
            <a:off x="7419002" y="4858403"/>
            <a:ext cx="95675" cy="96496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049A310-C2B6-4211-AE63-25F544E5853F}"/>
              </a:ext>
            </a:extLst>
          </p:cNvPr>
          <p:cNvSpPr/>
          <p:nvPr/>
        </p:nvSpPr>
        <p:spPr>
          <a:xfrm rot="13115371">
            <a:off x="7303655" y="4844315"/>
            <a:ext cx="95675" cy="36941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원호 64">
            <a:extLst>
              <a:ext uri="{FF2B5EF4-FFF2-40B4-BE49-F238E27FC236}">
                <a16:creationId xmlns:a16="http://schemas.microsoft.com/office/drawing/2014/main" id="{36E318C7-3699-4A58-B81A-57E16E48616A}"/>
              </a:ext>
            </a:extLst>
          </p:cNvPr>
          <p:cNvSpPr/>
          <p:nvPr/>
        </p:nvSpPr>
        <p:spPr>
          <a:xfrm rot="10226111">
            <a:off x="7346905" y="4983974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8732520" y="4850554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9406863" y="4837643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아라비아 숫자의 기원 - 직선이 만들어낸 각의 수 : 네이버 블로그">
            <a:extLst>
              <a:ext uri="{FF2B5EF4-FFF2-40B4-BE49-F238E27FC236}">
                <a16:creationId xmlns:a16="http://schemas.microsoft.com/office/drawing/2014/main" id="{016472BE-4F54-42CE-95AC-3B9F478E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71" y="4586719"/>
            <a:ext cx="3114260" cy="220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3A4B29-0414-4914-A048-7C5D92F4DE5F}"/>
              </a:ext>
            </a:extLst>
          </p:cNvPr>
          <p:cNvCxnSpPr/>
          <p:nvPr/>
        </p:nvCxnSpPr>
        <p:spPr>
          <a:xfrm flipV="1">
            <a:off x="6272213" y="102512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78A502-2D84-4E9E-BD7C-A87F5E3C4360}"/>
              </a:ext>
            </a:extLst>
          </p:cNvPr>
          <p:cNvCxnSpPr/>
          <p:nvPr/>
        </p:nvCxnSpPr>
        <p:spPr>
          <a:xfrm>
            <a:off x="5961459" y="311110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5AF9A1-3B59-44D9-97DF-65D9D365F644}"/>
              </a:ext>
            </a:extLst>
          </p:cNvPr>
          <p:cNvSpPr/>
          <p:nvPr/>
        </p:nvSpPr>
        <p:spPr>
          <a:xfrm>
            <a:off x="7647384" y="14573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E99A4-9888-4689-B371-F2ED9D731959}"/>
              </a:ext>
            </a:extLst>
          </p:cNvPr>
          <p:cNvSpPr/>
          <p:nvPr/>
        </p:nvSpPr>
        <p:spPr>
          <a:xfrm>
            <a:off x="7008019" y="156448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6407F8-A315-40F5-AB0B-13A0A6AC144B}"/>
              </a:ext>
            </a:extLst>
          </p:cNvPr>
          <p:cNvSpPr/>
          <p:nvPr/>
        </p:nvSpPr>
        <p:spPr>
          <a:xfrm>
            <a:off x="7175897" y="209445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D16069-A8AD-4F7A-9B53-2DD726B3711F}"/>
              </a:ext>
            </a:extLst>
          </p:cNvPr>
          <p:cNvSpPr/>
          <p:nvPr/>
        </p:nvSpPr>
        <p:spPr>
          <a:xfrm>
            <a:off x="8136731" y="181788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2D203-2742-4724-9732-A5CB18D72671}"/>
              </a:ext>
            </a:extLst>
          </p:cNvPr>
          <p:cNvSpPr/>
          <p:nvPr/>
        </p:nvSpPr>
        <p:spPr>
          <a:xfrm>
            <a:off x="7279481" y="2426989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BF0342-2BA8-4D2B-9F53-80033012B771}"/>
              </a:ext>
            </a:extLst>
          </p:cNvPr>
          <p:cNvSpPr/>
          <p:nvPr/>
        </p:nvSpPr>
        <p:spPr>
          <a:xfrm>
            <a:off x="6506172" y="23587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781C5-CDE6-466D-B233-F054F17E60A9}"/>
              </a:ext>
            </a:extLst>
          </p:cNvPr>
          <p:cNvSpPr/>
          <p:nvPr/>
        </p:nvSpPr>
        <p:spPr>
          <a:xfrm>
            <a:off x="8288537" y="130956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0F7C65-DE1B-4F7C-BCA1-D6C6A3D3BED6}"/>
              </a:ext>
            </a:extLst>
          </p:cNvPr>
          <p:cNvCxnSpPr>
            <a:cxnSpLocks/>
          </p:cNvCxnSpPr>
          <p:nvPr/>
        </p:nvCxnSpPr>
        <p:spPr>
          <a:xfrm flipV="1">
            <a:off x="5322094" y="1309562"/>
            <a:ext cx="3364706" cy="146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0F28D-2CA8-4B40-B05E-88998838169E}"/>
              </a:ext>
            </a:extLst>
          </p:cNvPr>
          <p:cNvCxnSpPr>
            <a:endCxn id="15" idx="0"/>
          </p:cNvCxnSpPr>
          <p:nvPr/>
        </p:nvCxnSpPr>
        <p:spPr>
          <a:xfrm>
            <a:off x="6543677" y="2239566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5DDD-154F-4310-8E38-A42123126144}"/>
              </a:ext>
            </a:extLst>
          </p:cNvPr>
          <p:cNvCxnSpPr/>
          <p:nvPr/>
        </p:nvCxnSpPr>
        <p:spPr>
          <a:xfrm>
            <a:off x="7213402" y="1959422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405813-D041-4B2C-BAC7-A5B2A23A3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5200" y="1899842"/>
            <a:ext cx="1786" cy="527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690C1-3E7D-4BF5-90D1-F80DF9237316}"/>
              </a:ext>
            </a:extLst>
          </p:cNvPr>
          <p:cNvCxnSpPr>
            <a:cxnSpLocks/>
          </p:cNvCxnSpPr>
          <p:nvPr/>
        </p:nvCxnSpPr>
        <p:spPr>
          <a:xfrm>
            <a:off x="7043736" y="1635127"/>
            <a:ext cx="0" cy="409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800E9-64B3-4910-B089-426CE02705E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684889" y="1532335"/>
            <a:ext cx="0" cy="222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77CAB0-29E2-44F5-8424-CF8FA89FED8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74236" y="1532335"/>
            <a:ext cx="0" cy="285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5A8AA0-6BC4-41BE-ACAB-B3A736ED0811}"/>
              </a:ext>
            </a:extLst>
          </p:cNvPr>
          <p:cNvCxnSpPr>
            <a:cxnSpLocks/>
          </p:cNvCxnSpPr>
          <p:nvPr/>
        </p:nvCxnSpPr>
        <p:spPr>
          <a:xfrm>
            <a:off x="8326042" y="1384571"/>
            <a:ext cx="0" cy="105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/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blipFill>
                <a:blip r:embed="rId4"/>
                <a:stretch>
                  <a:fillRect l="-1744" r="-174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/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blipFill>
                <a:blip r:embed="rId5"/>
                <a:stretch>
                  <a:fillRect l="-1744" r="-1744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/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blipFill>
                <a:blip r:embed="rId6"/>
                <a:stretch>
                  <a:fillRect l="-1744" r="-174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4BB9EB-DCCB-4BCC-8B65-1C384383C107}"/>
                  </a:ext>
                </a:extLst>
              </p:cNvPr>
              <p:cNvSpPr txBox="1"/>
              <p:nvPr/>
            </p:nvSpPr>
            <p:spPr>
              <a:xfrm>
                <a:off x="4974033" y="3649705"/>
                <a:ext cx="16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4BB9EB-DCCB-4BCC-8B65-1C384383C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33" y="3649705"/>
                <a:ext cx="1686552" cy="369332"/>
              </a:xfrm>
              <a:prstGeom prst="rect">
                <a:avLst/>
              </a:prstGeom>
              <a:blipFill>
                <a:blip r:embed="rId7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198E2C-0807-4C2B-8D9C-AA0441BE6607}"/>
                  </a:ext>
                </a:extLst>
              </p:cNvPr>
              <p:cNvSpPr txBox="1"/>
              <p:nvPr/>
            </p:nvSpPr>
            <p:spPr>
              <a:xfrm>
                <a:off x="4974033" y="4237848"/>
                <a:ext cx="47135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∗∗2)/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198E2C-0807-4C2B-8D9C-AA0441BE6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33" y="4237848"/>
                <a:ext cx="4713598" cy="369332"/>
              </a:xfrm>
              <a:prstGeom prst="rect">
                <a:avLst/>
              </a:prstGeom>
              <a:blipFill>
                <a:blip r:embed="rId8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3A4B29-0414-4914-A048-7C5D92F4DE5F}"/>
              </a:ext>
            </a:extLst>
          </p:cNvPr>
          <p:cNvCxnSpPr/>
          <p:nvPr/>
        </p:nvCxnSpPr>
        <p:spPr>
          <a:xfrm flipV="1">
            <a:off x="6272213" y="102512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78A502-2D84-4E9E-BD7C-A87F5E3C4360}"/>
              </a:ext>
            </a:extLst>
          </p:cNvPr>
          <p:cNvCxnSpPr/>
          <p:nvPr/>
        </p:nvCxnSpPr>
        <p:spPr>
          <a:xfrm>
            <a:off x="5961459" y="311110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5AF9A1-3B59-44D9-97DF-65D9D365F644}"/>
              </a:ext>
            </a:extLst>
          </p:cNvPr>
          <p:cNvSpPr/>
          <p:nvPr/>
        </p:nvSpPr>
        <p:spPr>
          <a:xfrm>
            <a:off x="7647384" y="14573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E99A4-9888-4689-B371-F2ED9D731959}"/>
              </a:ext>
            </a:extLst>
          </p:cNvPr>
          <p:cNvSpPr/>
          <p:nvPr/>
        </p:nvSpPr>
        <p:spPr>
          <a:xfrm>
            <a:off x="7008019" y="156448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6407F8-A315-40F5-AB0B-13A0A6AC144B}"/>
              </a:ext>
            </a:extLst>
          </p:cNvPr>
          <p:cNvSpPr/>
          <p:nvPr/>
        </p:nvSpPr>
        <p:spPr>
          <a:xfrm>
            <a:off x="7175897" y="209445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D16069-A8AD-4F7A-9B53-2DD726B3711F}"/>
              </a:ext>
            </a:extLst>
          </p:cNvPr>
          <p:cNvSpPr/>
          <p:nvPr/>
        </p:nvSpPr>
        <p:spPr>
          <a:xfrm>
            <a:off x="8136731" y="181788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2D203-2742-4724-9732-A5CB18D72671}"/>
              </a:ext>
            </a:extLst>
          </p:cNvPr>
          <p:cNvSpPr/>
          <p:nvPr/>
        </p:nvSpPr>
        <p:spPr>
          <a:xfrm>
            <a:off x="7279481" y="2426989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BF0342-2BA8-4D2B-9F53-80033012B771}"/>
              </a:ext>
            </a:extLst>
          </p:cNvPr>
          <p:cNvSpPr/>
          <p:nvPr/>
        </p:nvSpPr>
        <p:spPr>
          <a:xfrm>
            <a:off x="6506172" y="23587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781C5-CDE6-466D-B233-F054F17E60A9}"/>
              </a:ext>
            </a:extLst>
          </p:cNvPr>
          <p:cNvSpPr/>
          <p:nvPr/>
        </p:nvSpPr>
        <p:spPr>
          <a:xfrm>
            <a:off x="8288537" y="130956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0F7C65-DE1B-4F7C-BCA1-D6C6A3D3BED6}"/>
              </a:ext>
            </a:extLst>
          </p:cNvPr>
          <p:cNvCxnSpPr>
            <a:cxnSpLocks/>
          </p:cNvCxnSpPr>
          <p:nvPr/>
        </p:nvCxnSpPr>
        <p:spPr>
          <a:xfrm flipV="1">
            <a:off x="5322094" y="1309562"/>
            <a:ext cx="3364706" cy="146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0F28D-2CA8-4B40-B05E-88998838169E}"/>
              </a:ext>
            </a:extLst>
          </p:cNvPr>
          <p:cNvCxnSpPr>
            <a:endCxn id="15" idx="0"/>
          </p:cNvCxnSpPr>
          <p:nvPr/>
        </p:nvCxnSpPr>
        <p:spPr>
          <a:xfrm>
            <a:off x="6543677" y="2239566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5DDD-154F-4310-8E38-A42123126144}"/>
              </a:ext>
            </a:extLst>
          </p:cNvPr>
          <p:cNvCxnSpPr/>
          <p:nvPr/>
        </p:nvCxnSpPr>
        <p:spPr>
          <a:xfrm>
            <a:off x="7213402" y="1959422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405813-D041-4B2C-BAC7-A5B2A23A3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5200" y="1899842"/>
            <a:ext cx="1786" cy="527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690C1-3E7D-4BF5-90D1-F80DF9237316}"/>
              </a:ext>
            </a:extLst>
          </p:cNvPr>
          <p:cNvCxnSpPr>
            <a:cxnSpLocks/>
          </p:cNvCxnSpPr>
          <p:nvPr/>
        </p:nvCxnSpPr>
        <p:spPr>
          <a:xfrm>
            <a:off x="7043736" y="1635127"/>
            <a:ext cx="0" cy="409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800E9-64B3-4910-B089-426CE02705E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684889" y="1532335"/>
            <a:ext cx="0" cy="222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77CAB0-29E2-44F5-8424-CF8FA89FED8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74236" y="1532335"/>
            <a:ext cx="0" cy="285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5A8AA0-6BC4-41BE-ACAB-B3A736ED0811}"/>
              </a:ext>
            </a:extLst>
          </p:cNvPr>
          <p:cNvCxnSpPr>
            <a:cxnSpLocks/>
          </p:cNvCxnSpPr>
          <p:nvPr/>
        </p:nvCxnSpPr>
        <p:spPr>
          <a:xfrm>
            <a:off x="8326042" y="1384571"/>
            <a:ext cx="0" cy="105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/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blipFill>
                <a:blip r:embed="rId4"/>
                <a:stretch>
                  <a:fillRect l="-1744" r="-174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/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blipFill>
                <a:blip r:embed="rId5"/>
                <a:stretch>
                  <a:fillRect l="-1744" r="-1744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/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blipFill>
                <a:blip r:embed="rId6"/>
                <a:stretch>
                  <a:fillRect l="-1744" r="-174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C46D35B-B574-427A-8027-05CA2793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30" y="3462463"/>
            <a:ext cx="35718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352EC99-CA94-4605-803E-FE3586F496EF}"/>
              </a:ext>
            </a:extLst>
          </p:cNvPr>
          <p:cNvSpPr/>
          <p:nvPr/>
        </p:nvSpPr>
        <p:spPr>
          <a:xfrm>
            <a:off x="8269290" y="3607793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E27FC9-A1D0-4AC9-8CFE-A196699D54DF}"/>
              </a:ext>
            </a:extLst>
          </p:cNvPr>
          <p:cNvCxnSpPr/>
          <p:nvPr/>
        </p:nvCxnSpPr>
        <p:spPr>
          <a:xfrm flipH="1">
            <a:off x="7843838" y="2825353"/>
            <a:ext cx="971550" cy="22252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/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blipFill>
                <a:blip r:embed="rId8"/>
                <a:stretch>
                  <a:fillRect r="-26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/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blipFill>
                <a:blip r:embed="rId9"/>
                <a:stretch>
                  <a:fillRect l="-4918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/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blipFill>
                <a:blip r:embed="rId10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BFE986-FF91-4C8D-BF73-97891269F49F}"/>
              </a:ext>
            </a:extLst>
          </p:cNvPr>
          <p:cNvSpPr/>
          <p:nvPr/>
        </p:nvSpPr>
        <p:spPr>
          <a:xfrm flipH="1">
            <a:off x="7985126" y="5701778"/>
            <a:ext cx="489347" cy="46434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19A5056-FE5E-4012-A62D-9128FBEAF64B}"/>
              </a:ext>
            </a:extLst>
          </p:cNvPr>
          <p:cNvSpPr/>
          <p:nvPr/>
        </p:nvSpPr>
        <p:spPr>
          <a:xfrm>
            <a:off x="7986712" y="4254301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A055FC6-EF98-49C4-9B05-18C503F57160}"/>
              </a:ext>
            </a:extLst>
          </p:cNvPr>
          <p:cNvCxnSpPr>
            <a:cxnSpLocks/>
          </p:cNvCxnSpPr>
          <p:nvPr/>
        </p:nvCxnSpPr>
        <p:spPr>
          <a:xfrm flipH="1">
            <a:off x="7572376" y="3325471"/>
            <a:ext cx="1216622" cy="20397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DFEC391-C889-46E2-A7BA-05BCFAABA60B}"/>
              </a:ext>
            </a:extLst>
          </p:cNvPr>
          <p:cNvSpPr/>
          <p:nvPr/>
        </p:nvSpPr>
        <p:spPr>
          <a:xfrm>
            <a:off x="7590428" y="4893666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F501482-BDF1-4E01-B264-796C5A518182}"/>
              </a:ext>
            </a:extLst>
          </p:cNvPr>
          <p:cNvCxnSpPr>
            <a:cxnSpLocks/>
          </p:cNvCxnSpPr>
          <p:nvPr/>
        </p:nvCxnSpPr>
        <p:spPr>
          <a:xfrm flipH="1">
            <a:off x="7102974" y="3926888"/>
            <a:ext cx="1488084" cy="1901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/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blipFill>
                <a:blip r:embed="rId11"/>
                <a:stretch>
                  <a:fillRect l="-4167" r="-208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1D90FDFA-AF82-4ABB-BDB8-2374E740B59B}"/>
              </a:ext>
            </a:extLst>
          </p:cNvPr>
          <p:cNvSpPr/>
          <p:nvPr/>
        </p:nvSpPr>
        <p:spPr>
          <a:xfrm>
            <a:off x="7279481" y="5215335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D60E4AD-DDAC-4D81-8DB7-A61331045C3C}"/>
              </a:ext>
            </a:extLst>
          </p:cNvPr>
          <p:cNvSpPr/>
          <p:nvPr/>
        </p:nvSpPr>
        <p:spPr>
          <a:xfrm>
            <a:off x="6921108" y="5344480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8EB1E4B-F314-4C4E-994E-421E78105E90}"/>
              </a:ext>
            </a:extLst>
          </p:cNvPr>
          <p:cNvCxnSpPr>
            <a:cxnSpLocks/>
          </p:cNvCxnSpPr>
          <p:nvPr/>
        </p:nvCxnSpPr>
        <p:spPr>
          <a:xfrm flipH="1">
            <a:off x="5684745" y="5509823"/>
            <a:ext cx="2695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562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3A4B29-0414-4914-A048-7C5D92F4DE5F}"/>
              </a:ext>
            </a:extLst>
          </p:cNvPr>
          <p:cNvCxnSpPr/>
          <p:nvPr/>
        </p:nvCxnSpPr>
        <p:spPr>
          <a:xfrm flipV="1">
            <a:off x="6272213" y="102512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78A502-2D84-4E9E-BD7C-A87F5E3C4360}"/>
              </a:ext>
            </a:extLst>
          </p:cNvPr>
          <p:cNvCxnSpPr/>
          <p:nvPr/>
        </p:nvCxnSpPr>
        <p:spPr>
          <a:xfrm>
            <a:off x="5961459" y="311110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5AF9A1-3B59-44D9-97DF-65D9D365F644}"/>
              </a:ext>
            </a:extLst>
          </p:cNvPr>
          <p:cNvSpPr/>
          <p:nvPr/>
        </p:nvSpPr>
        <p:spPr>
          <a:xfrm>
            <a:off x="7647384" y="14573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E99A4-9888-4689-B371-F2ED9D731959}"/>
              </a:ext>
            </a:extLst>
          </p:cNvPr>
          <p:cNvSpPr/>
          <p:nvPr/>
        </p:nvSpPr>
        <p:spPr>
          <a:xfrm>
            <a:off x="7008019" y="156448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6407F8-A315-40F5-AB0B-13A0A6AC144B}"/>
              </a:ext>
            </a:extLst>
          </p:cNvPr>
          <p:cNvSpPr/>
          <p:nvPr/>
        </p:nvSpPr>
        <p:spPr>
          <a:xfrm>
            <a:off x="7175897" y="209445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D16069-A8AD-4F7A-9B53-2DD726B3711F}"/>
              </a:ext>
            </a:extLst>
          </p:cNvPr>
          <p:cNvSpPr/>
          <p:nvPr/>
        </p:nvSpPr>
        <p:spPr>
          <a:xfrm>
            <a:off x="8136731" y="181788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2D203-2742-4724-9732-A5CB18D72671}"/>
              </a:ext>
            </a:extLst>
          </p:cNvPr>
          <p:cNvSpPr/>
          <p:nvPr/>
        </p:nvSpPr>
        <p:spPr>
          <a:xfrm>
            <a:off x="7279481" y="2426989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BF0342-2BA8-4D2B-9F53-80033012B771}"/>
              </a:ext>
            </a:extLst>
          </p:cNvPr>
          <p:cNvSpPr/>
          <p:nvPr/>
        </p:nvSpPr>
        <p:spPr>
          <a:xfrm>
            <a:off x="6506172" y="23587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781C5-CDE6-466D-B233-F054F17E60A9}"/>
              </a:ext>
            </a:extLst>
          </p:cNvPr>
          <p:cNvSpPr/>
          <p:nvPr/>
        </p:nvSpPr>
        <p:spPr>
          <a:xfrm>
            <a:off x="8288537" y="130956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0F7C65-DE1B-4F7C-BCA1-D6C6A3D3BED6}"/>
              </a:ext>
            </a:extLst>
          </p:cNvPr>
          <p:cNvCxnSpPr>
            <a:cxnSpLocks/>
          </p:cNvCxnSpPr>
          <p:nvPr/>
        </p:nvCxnSpPr>
        <p:spPr>
          <a:xfrm flipV="1">
            <a:off x="5322094" y="1309562"/>
            <a:ext cx="3364706" cy="146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0F28D-2CA8-4B40-B05E-88998838169E}"/>
              </a:ext>
            </a:extLst>
          </p:cNvPr>
          <p:cNvCxnSpPr>
            <a:endCxn id="15" idx="0"/>
          </p:cNvCxnSpPr>
          <p:nvPr/>
        </p:nvCxnSpPr>
        <p:spPr>
          <a:xfrm>
            <a:off x="6543677" y="2239566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5DDD-154F-4310-8E38-A42123126144}"/>
              </a:ext>
            </a:extLst>
          </p:cNvPr>
          <p:cNvCxnSpPr/>
          <p:nvPr/>
        </p:nvCxnSpPr>
        <p:spPr>
          <a:xfrm>
            <a:off x="7213402" y="1959422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405813-D041-4B2C-BAC7-A5B2A23A3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5200" y="1899842"/>
            <a:ext cx="1786" cy="527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690C1-3E7D-4BF5-90D1-F80DF9237316}"/>
              </a:ext>
            </a:extLst>
          </p:cNvPr>
          <p:cNvCxnSpPr>
            <a:cxnSpLocks/>
          </p:cNvCxnSpPr>
          <p:nvPr/>
        </p:nvCxnSpPr>
        <p:spPr>
          <a:xfrm>
            <a:off x="7043736" y="1635127"/>
            <a:ext cx="0" cy="409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800E9-64B3-4910-B089-426CE02705E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684889" y="1532335"/>
            <a:ext cx="0" cy="222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77CAB0-29E2-44F5-8424-CF8FA89FED8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74236" y="1532335"/>
            <a:ext cx="0" cy="285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5A8AA0-6BC4-41BE-ACAB-B3A736ED0811}"/>
              </a:ext>
            </a:extLst>
          </p:cNvPr>
          <p:cNvCxnSpPr>
            <a:cxnSpLocks/>
          </p:cNvCxnSpPr>
          <p:nvPr/>
        </p:nvCxnSpPr>
        <p:spPr>
          <a:xfrm>
            <a:off x="8326042" y="1384571"/>
            <a:ext cx="0" cy="105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/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blipFill>
                <a:blip r:embed="rId4"/>
                <a:stretch>
                  <a:fillRect l="-1744" r="-174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/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blipFill>
                <a:blip r:embed="rId5"/>
                <a:stretch>
                  <a:fillRect l="-1744" r="-1744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/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blipFill>
                <a:blip r:embed="rId6"/>
                <a:stretch>
                  <a:fillRect l="-1744" r="-174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C46D35B-B574-427A-8027-05CA2793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30" y="3462463"/>
            <a:ext cx="35718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352EC99-CA94-4605-803E-FE3586F496EF}"/>
              </a:ext>
            </a:extLst>
          </p:cNvPr>
          <p:cNvSpPr/>
          <p:nvPr/>
        </p:nvSpPr>
        <p:spPr>
          <a:xfrm>
            <a:off x="5540085" y="3592554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E27FC9-A1D0-4AC9-8CFE-A196699D54DF}"/>
              </a:ext>
            </a:extLst>
          </p:cNvPr>
          <p:cNvCxnSpPr>
            <a:cxnSpLocks/>
          </p:cNvCxnSpPr>
          <p:nvPr/>
        </p:nvCxnSpPr>
        <p:spPr>
          <a:xfrm>
            <a:off x="5112380" y="2749372"/>
            <a:ext cx="1056760" cy="2355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/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blipFill>
                <a:blip r:embed="rId8"/>
                <a:stretch>
                  <a:fillRect r="-26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/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blipFill>
                <a:blip r:embed="rId9"/>
                <a:stretch>
                  <a:fillRect l="-4918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/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blipFill>
                <a:blip r:embed="rId10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BFE986-FF91-4C8D-BF73-97891269F49F}"/>
              </a:ext>
            </a:extLst>
          </p:cNvPr>
          <p:cNvSpPr/>
          <p:nvPr/>
        </p:nvSpPr>
        <p:spPr>
          <a:xfrm>
            <a:off x="5615094" y="5765739"/>
            <a:ext cx="362439" cy="46434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A055FC6-EF98-49C4-9B05-18C503F57160}"/>
              </a:ext>
            </a:extLst>
          </p:cNvPr>
          <p:cNvCxnSpPr>
            <a:cxnSpLocks/>
          </p:cNvCxnSpPr>
          <p:nvPr/>
        </p:nvCxnSpPr>
        <p:spPr>
          <a:xfrm>
            <a:off x="5338954" y="3930738"/>
            <a:ext cx="1497556" cy="181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/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blipFill>
                <a:blip r:embed="rId11"/>
                <a:stretch>
                  <a:fillRect l="-4167" r="-208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타원 46">
            <a:extLst>
              <a:ext uri="{FF2B5EF4-FFF2-40B4-BE49-F238E27FC236}">
                <a16:creationId xmlns:a16="http://schemas.microsoft.com/office/drawing/2014/main" id="{3D60E4AD-DDAC-4D81-8DB7-A61331045C3C}"/>
              </a:ext>
            </a:extLst>
          </p:cNvPr>
          <p:cNvSpPr/>
          <p:nvPr/>
        </p:nvSpPr>
        <p:spPr>
          <a:xfrm>
            <a:off x="6921108" y="5344480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8EB1E4B-F314-4C4E-994E-421E78105E90}"/>
              </a:ext>
            </a:extLst>
          </p:cNvPr>
          <p:cNvCxnSpPr>
            <a:cxnSpLocks/>
          </p:cNvCxnSpPr>
          <p:nvPr/>
        </p:nvCxnSpPr>
        <p:spPr>
          <a:xfrm flipH="1">
            <a:off x="5684745" y="5509823"/>
            <a:ext cx="2695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C769FD6-697C-4BBC-898A-8C4ED157D666}"/>
              </a:ext>
            </a:extLst>
          </p:cNvPr>
          <p:cNvSpPr/>
          <p:nvPr/>
        </p:nvSpPr>
        <p:spPr>
          <a:xfrm>
            <a:off x="6241754" y="4900138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57721B8-AED1-40AB-BF5D-48CCB728BF9E}"/>
              </a:ext>
            </a:extLst>
          </p:cNvPr>
          <p:cNvSpPr/>
          <p:nvPr/>
        </p:nvSpPr>
        <p:spPr>
          <a:xfrm>
            <a:off x="6506172" y="5194984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28F3C8F-B7DA-4728-BC12-083062C35500}"/>
              </a:ext>
            </a:extLst>
          </p:cNvPr>
          <p:cNvCxnSpPr>
            <a:cxnSpLocks/>
          </p:cNvCxnSpPr>
          <p:nvPr/>
        </p:nvCxnSpPr>
        <p:spPr>
          <a:xfrm flipV="1">
            <a:off x="5480711" y="1196159"/>
            <a:ext cx="3465381" cy="1509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046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63486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1EFD4-31D4-4146-BD23-63710A4DD200}"/>
                  </a:ext>
                </a:extLst>
              </p:cNvPr>
              <p:cNvSpPr txBox="1"/>
              <p:nvPr/>
            </p:nvSpPr>
            <p:spPr>
              <a:xfrm>
                <a:off x="6201063" y="2345043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1EFD4-31D4-4146-BD23-63710A4DD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63" y="2345043"/>
                <a:ext cx="3525260" cy="1176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0BB43-5A6D-4898-BAC8-DFBE1F653B20}"/>
                  </a:ext>
                </a:extLst>
              </p:cNvPr>
              <p:cNvSpPr txBox="1"/>
              <p:nvPr/>
            </p:nvSpPr>
            <p:spPr>
              <a:xfrm>
                <a:off x="6277141" y="1006518"/>
                <a:ext cx="16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0BB43-5A6D-4898-BAC8-DFBE1F653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41" y="1006518"/>
                <a:ext cx="1686552" cy="369332"/>
              </a:xfrm>
              <a:prstGeom prst="rect">
                <a:avLst/>
              </a:prstGeom>
              <a:blipFill>
                <a:blip r:embed="rId6"/>
                <a:stretch>
                  <a:fillRect l="-1087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50D4F-B62B-4E09-AB8B-75490C5A60FA}"/>
                  </a:ext>
                </a:extLst>
              </p:cNvPr>
              <p:cNvSpPr txBox="1"/>
              <p:nvPr/>
            </p:nvSpPr>
            <p:spPr>
              <a:xfrm>
                <a:off x="6277141" y="1643880"/>
                <a:ext cx="2317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50D4F-B62B-4E09-AB8B-75490C5A6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41" y="1643880"/>
                <a:ext cx="2317429" cy="369332"/>
              </a:xfrm>
              <a:prstGeom prst="rect">
                <a:avLst/>
              </a:prstGeom>
              <a:blipFill>
                <a:blip r:embed="rId7"/>
                <a:stretch>
                  <a:fillRect r="-21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175CA5-80F3-402A-A2CF-5B978F21AC28}"/>
              </a:ext>
            </a:extLst>
          </p:cNvPr>
          <p:cNvCxnSpPr/>
          <p:nvPr/>
        </p:nvCxnSpPr>
        <p:spPr>
          <a:xfrm flipV="1">
            <a:off x="6858001" y="367188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79AC82-2A0B-418A-8EBA-47537C606123}"/>
              </a:ext>
            </a:extLst>
          </p:cNvPr>
          <p:cNvCxnSpPr/>
          <p:nvPr/>
        </p:nvCxnSpPr>
        <p:spPr>
          <a:xfrm>
            <a:off x="6547247" y="575786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AAF7C2A-8798-4301-AF57-070C6A5F70BF}"/>
              </a:ext>
            </a:extLst>
          </p:cNvPr>
          <p:cNvSpPr/>
          <p:nvPr/>
        </p:nvSpPr>
        <p:spPr>
          <a:xfrm>
            <a:off x="7040166" y="3843338"/>
            <a:ext cx="2686050" cy="1442135"/>
          </a:xfrm>
          <a:custGeom>
            <a:avLst/>
            <a:gdLst>
              <a:gd name="connsiteX0" fmla="*/ 0 w 2686050"/>
              <a:gd name="connsiteY0" fmla="*/ 0 h 1442135"/>
              <a:gd name="connsiteX1" fmla="*/ 135731 w 2686050"/>
              <a:gd name="connsiteY1" fmla="*/ 371475 h 1442135"/>
              <a:gd name="connsiteX2" fmla="*/ 328612 w 2686050"/>
              <a:gd name="connsiteY2" fmla="*/ 242887 h 1442135"/>
              <a:gd name="connsiteX3" fmla="*/ 432197 w 2686050"/>
              <a:gd name="connsiteY3" fmla="*/ 646509 h 1442135"/>
              <a:gd name="connsiteX4" fmla="*/ 589359 w 2686050"/>
              <a:gd name="connsiteY4" fmla="*/ 582215 h 1442135"/>
              <a:gd name="connsiteX5" fmla="*/ 653653 w 2686050"/>
              <a:gd name="connsiteY5" fmla="*/ 992981 h 1442135"/>
              <a:gd name="connsiteX6" fmla="*/ 857250 w 2686050"/>
              <a:gd name="connsiteY6" fmla="*/ 885825 h 1442135"/>
              <a:gd name="connsiteX7" fmla="*/ 953690 w 2686050"/>
              <a:gd name="connsiteY7" fmla="*/ 1253728 h 1442135"/>
              <a:gd name="connsiteX8" fmla="*/ 1143000 w 2686050"/>
              <a:gd name="connsiteY8" fmla="*/ 1185862 h 1442135"/>
              <a:gd name="connsiteX9" fmla="*/ 1275159 w 2686050"/>
              <a:gd name="connsiteY9" fmla="*/ 1439465 h 1442135"/>
              <a:gd name="connsiteX10" fmla="*/ 1503759 w 2686050"/>
              <a:gd name="connsiteY10" fmla="*/ 1325165 h 1442135"/>
              <a:gd name="connsiteX11" fmla="*/ 1707356 w 2686050"/>
              <a:gd name="connsiteY11" fmla="*/ 1428750 h 1442135"/>
              <a:gd name="connsiteX12" fmla="*/ 1814512 w 2686050"/>
              <a:gd name="connsiteY12" fmla="*/ 1171575 h 1442135"/>
              <a:gd name="connsiteX13" fmla="*/ 2003822 w 2686050"/>
              <a:gd name="connsiteY13" fmla="*/ 1168003 h 1442135"/>
              <a:gd name="connsiteX14" fmla="*/ 2089547 w 2686050"/>
              <a:gd name="connsiteY14" fmla="*/ 803671 h 1442135"/>
              <a:gd name="connsiteX15" fmla="*/ 2257425 w 2686050"/>
              <a:gd name="connsiteY15" fmla="*/ 864393 h 1442135"/>
              <a:gd name="connsiteX16" fmla="*/ 2389584 w 2686050"/>
              <a:gd name="connsiteY16" fmla="*/ 385762 h 1442135"/>
              <a:gd name="connsiteX17" fmla="*/ 2568178 w 2686050"/>
              <a:gd name="connsiteY17" fmla="*/ 389334 h 1442135"/>
              <a:gd name="connsiteX18" fmla="*/ 2686050 w 2686050"/>
              <a:gd name="connsiteY18" fmla="*/ 21431 h 144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86050" h="1442135">
                <a:moveTo>
                  <a:pt x="0" y="0"/>
                </a:moveTo>
                <a:cubicBezTo>
                  <a:pt x="40481" y="165497"/>
                  <a:pt x="80962" y="330994"/>
                  <a:pt x="135731" y="371475"/>
                </a:cubicBezTo>
                <a:cubicBezTo>
                  <a:pt x="190500" y="411956"/>
                  <a:pt x="279201" y="197048"/>
                  <a:pt x="328612" y="242887"/>
                </a:cubicBezTo>
                <a:cubicBezTo>
                  <a:pt x="378023" y="288726"/>
                  <a:pt x="388739" y="589954"/>
                  <a:pt x="432197" y="646509"/>
                </a:cubicBezTo>
                <a:cubicBezTo>
                  <a:pt x="475655" y="703064"/>
                  <a:pt x="552450" y="524470"/>
                  <a:pt x="589359" y="582215"/>
                </a:cubicBezTo>
                <a:cubicBezTo>
                  <a:pt x="626268" y="639960"/>
                  <a:pt x="609005" y="942379"/>
                  <a:pt x="653653" y="992981"/>
                </a:cubicBezTo>
                <a:cubicBezTo>
                  <a:pt x="698301" y="1043583"/>
                  <a:pt x="807244" y="842367"/>
                  <a:pt x="857250" y="885825"/>
                </a:cubicBezTo>
                <a:cubicBezTo>
                  <a:pt x="907256" y="929283"/>
                  <a:pt x="906065" y="1203722"/>
                  <a:pt x="953690" y="1253728"/>
                </a:cubicBezTo>
                <a:cubicBezTo>
                  <a:pt x="1001315" y="1303734"/>
                  <a:pt x="1089422" y="1154906"/>
                  <a:pt x="1143000" y="1185862"/>
                </a:cubicBezTo>
                <a:cubicBezTo>
                  <a:pt x="1196578" y="1216818"/>
                  <a:pt x="1215033" y="1416248"/>
                  <a:pt x="1275159" y="1439465"/>
                </a:cubicBezTo>
                <a:cubicBezTo>
                  <a:pt x="1335285" y="1462682"/>
                  <a:pt x="1431726" y="1326951"/>
                  <a:pt x="1503759" y="1325165"/>
                </a:cubicBezTo>
                <a:cubicBezTo>
                  <a:pt x="1575792" y="1323379"/>
                  <a:pt x="1655564" y="1454348"/>
                  <a:pt x="1707356" y="1428750"/>
                </a:cubicBezTo>
                <a:cubicBezTo>
                  <a:pt x="1759148" y="1403152"/>
                  <a:pt x="1765101" y="1215033"/>
                  <a:pt x="1814512" y="1171575"/>
                </a:cubicBezTo>
                <a:cubicBezTo>
                  <a:pt x="1863923" y="1128117"/>
                  <a:pt x="1957983" y="1229320"/>
                  <a:pt x="2003822" y="1168003"/>
                </a:cubicBezTo>
                <a:cubicBezTo>
                  <a:pt x="2049661" y="1106686"/>
                  <a:pt x="2047280" y="854273"/>
                  <a:pt x="2089547" y="803671"/>
                </a:cubicBezTo>
                <a:cubicBezTo>
                  <a:pt x="2131814" y="753069"/>
                  <a:pt x="2207419" y="934044"/>
                  <a:pt x="2257425" y="864393"/>
                </a:cubicBezTo>
                <a:cubicBezTo>
                  <a:pt x="2307431" y="794742"/>
                  <a:pt x="2337792" y="464938"/>
                  <a:pt x="2389584" y="385762"/>
                </a:cubicBezTo>
                <a:cubicBezTo>
                  <a:pt x="2441376" y="306586"/>
                  <a:pt x="2518767" y="450056"/>
                  <a:pt x="2568178" y="389334"/>
                </a:cubicBezTo>
                <a:cubicBezTo>
                  <a:pt x="2617589" y="328612"/>
                  <a:pt x="2651819" y="175021"/>
                  <a:pt x="2686050" y="21431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0FA2C6-9515-4849-A48F-FD2EAB64BB6E}"/>
              </a:ext>
            </a:extLst>
          </p:cNvPr>
          <p:cNvSpPr/>
          <p:nvPr/>
        </p:nvSpPr>
        <p:spPr>
          <a:xfrm>
            <a:off x="7118515" y="403622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236033-86C4-47CC-9EC0-A8ED04BA6FBD}"/>
              </a:ext>
            </a:extLst>
          </p:cNvPr>
          <p:cNvSpPr/>
          <p:nvPr/>
        </p:nvSpPr>
        <p:spPr>
          <a:xfrm>
            <a:off x="9468327" y="4064795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623492" y="414758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18078-F476-4A11-BE98-13E8726ADC68}"/>
              </a:ext>
            </a:extLst>
          </p:cNvPr>
          <p:cNvSpPr txBox="1"/>
          <p:nvPr/>
        </p:nvSpPr>
        <p:spPr>
          <a:xfrm>
            <a:off x="5525691" y="2828925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CDC09-241E-47AA-8D99-CE4C10AE00CA}"/>
              </a:ext>
            </a:extLst>
          </p:cNvPr>
          <p:cNvSpPr txBox="1"/>
          <p:nvPr/>
        </p:nvSpPr>
        <p:spPr>
          <a:xfrm>
            <a:off x="1285875" y="53998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0C14E3-E315-41FA-8226-44A6CA346211}"/>
              </a:ext>
            </a:extLst>
          </p:cNvPr>
          <p:cNvCxnSpPr/>
          <p:nvPr/>
        </p:nvCxnSpPr>
        <p:spPr>
          <a:xfrm flipV="1">
            <a:off x="1633085" y="4300728"/>
            <a:ext cx="0" cy="974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D9E3F8-12F5-4B2E-B026-F9FDEEDD079F}"/>
              </a:ext>
            </a:extLst>
          </p:cNvPr>
          <p:cNvCxnSpPr>
            <a:cxnSpLocks/>
          </p:cNvCxnSpPr>
          <p:nvPr/>
        </p:nvCxnSpPr>
        <p:spPr>
          <a:xfrm flipH="1" flipV="1">
            <a:off x="1285875" y="4300728"/>
            <a:ext cx="34721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97F71AC-F0B7-4C4A-B433-143C37DABD1D}"/>
              </a:ext>
            </a:extLst>
          </p:cNvPr>
          <p:cNvCxnSpPr>
            <a:cxnSpLocks/>
          </p:cNvCxnSpPr>
          <p:nvPr/>
        </p:nvCxnSpPr>
        <p:spPr>
          <a:xfrm>
            <a:off x="950523" y="3244423"/>
            <a:ext cx="1455333" cy="2256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E214DBC-4F6A-4A49-BB19-45C5F9B9DD7C}"/>
              </a:ext>
            </a:extLst>
          </p:cNvPr>
          <p:cNvSpPr/>
          <p:nvPr/>
        </p:nvSpPr>
        <p:spPr>
          <a:xfrm>
            <a:off x="2401059" y="4722661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0544A7C-8922-454A-B8CE-57B67F884AC8}"/>
              </a:ext>
            </a:extLst>
          </p:cNvPr>
          <p:cNvCxnSpPr>
            <a:cxnSpLocks/>
          </p:cNvCxnSpPr>
          <p:nvPr/>
        </p:nvCxnSpPr>
        <p:spPr>
          <a:xfrm>
            <a:off x="556779" y="4201200"/>
            <a:ext cx="3222265" cy="1173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B0D0EC3-C957-4B83-A692-A8C6CA57288D}"/>
              </a:ext>
            </a:extLst>
          </p:cNvPr>
          <p:cNvSpPr/>
          <p:nvPr/>
        </p:nvSpPr>
        <p:spPr>
          <a:xfrm>
            <a:off x="2918442" y="487982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A2E3BD-0ABE-4EA0-A7A5-B1EF18ABE8A0}"/>
              </a:ext>
            </a:extLst>
          </p:cNvPr>
          <p:cNvSpPr/>
          <p:nvPr/>
        </p:nvSpPr>
        <p:spPr>
          <a:xfrm>
            <a:off x="3331345" y="497126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1B563D2-750B-4B6A-879A-02BACF9024D2}"/>
              </a:ext>
            </a:extLst>
          </p:cNvPr>
          <p:cNvSpPr/>
          <p:nvPr/>
        </p:nvSpPr>
        <p:spPr>
          <a:xfrm>
            <a:off x="3587476" y="501944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839821B-E0D5-4099-BB95-EFF9BF9F2FA0}"/>
              </a:ext>
            </a:extLst>
          </p:cNvPr>
          <p:cNvSpPr/>
          <p:nvPr/>
        </p:nvSpPr>
        <p:spPr>
          <a:xfrm>
            <a:off x="3806036" y="506270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11A162E-BF4C-420E-8379-8722B96BA18A}"/>
              </a:ext>
            </a:extLst>
          </p:cNvPr>
          <p:cNvSpPr/>
          <p:nvPr/>
        </p:nvSpPr>
        <p:spPr>
          <a:xfrm>
            <a:off x="3980150" y="5084062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BC63BB-892D-43CC-B2FF-97D464BC7CE1}"/>
              </a:ext>
            </a:extLst>
          </p:cNvPr>
          <p:cNvSpPr txBox="1"/>
          <p:nvPr/>
        </p:nvSpPr>
        <p:spPr>
          <a:xfrm>
            <a:off x="7275910" y="2828924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0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623492" y="414758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18078-F476-4A11-BE98-13E8726ADC68}"/>
              </a:ext>
            </a:extLst>
          </p:cNvPr>
          <p:cNvSpPr txBox="1"/>
          <p:nvPr/>
        </p:nvSpPr>
        <p:spPr>
          <a:xfrm>
            <a:off x="5279232" y="1781493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CDC09-241E-47AA-8D99-CE4C10AE00CA}"/>
              </a:ext>
            </a:extLst>
          </p:cNvPr>
          <p:cNvSpPr txBox="1"/>
          <p:nvPr/>
        </p:nvSpPr>
        <p:spPr>
          <a:xfrm>
            <a:off x="1285875" y="53998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0C14E3-E315-41FA-8226-44A6CA346211}"/>
              </a:ext>
            </a:extLst>
          </p:cNvPr>
          <p:cNvCxnSpPr/>
          <p:nvPr/>
        </p:nvCxnSpPr>
        <p:spPr>
          <a:xfrm flipV="1">
            <a:off x="1633085" y="4300728"/>
            <a:ext cx="0" cy="974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D9E3F8-12F5-4B2E-B026-F9FDEEDD079F}"/>
              </a:ext>
            </a:extLst>
          </p:cNvPr>
          <p:cNvCxnSpPr>
            <a:cxnSpLocks/>
          </p:cNvCxnSpPr>
          <p:nvPr/>
        </p:nvCxnSpPr>
        <p:spPr>
          <a:xfrm flipH="1" flipV="1">
            <a:off x="1285875" y="4300728"/>
            <a:ext cx="34721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97F71AC-F0B7-4C4A-B433-143C37DABD1D}"/>
              </a:ext>
            </a:extLst>
          </p:cNvPr>
          <p:cNvCxnSpPr>
            <a:cxnSpLocks/>
          </p:cNvCxnSpPr>
          <p:nvPr/>
        </p:nvCxnSpPr>
        <p:spPr>
          <a:xfrm>
            <a:off x="950523" y="3244423"/>
            <a:ext cx="1455333" cy="2256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E214DBC-4F6A-4A49-BB19-45C5F9B9DD7C}"/>
              </a:ext>
            </a:extLst>
          </p:cNvPr>
          <p:cNvSpPr/>
          <p:nvPr/>
        </p:nvSpPr>
        <p:spPr>
          <a:xfrm>
            <a:off x="2401059" y="4722661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0544A7C-8922-454A-B8CE-57B67F884AC8}"/>
              </a:ext>
            </a:extLst>
          </p:cNvPr>
          <p:cNvCxnSpPr>
            <a:cxnSpLocks/>
          </p:cNvCxnSpPr>
          <p:nvPr/>
        </p:nvCxnSpPr>
        <p:spPr>
          <a:xfrm>
            <a:off x="556779" y="4201200"/>
            <a:ext cx="3222265" cy="1173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B0D0EC3-C957-4B83-A692-A8C6CA57288D}"/>
              </a:ext>
            </a:extLst>
          </p:cNvPr>
          <p:cNvSpPr/>
          <p:nvPr/>
        </p:nvSpPr>
        <p:spPr>
          <a:xfrm>
            <a:off x="2918442" y="487982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A2E3BD-0ABE-4EA0-A7A5-B1EF18ABE8A0}"/>
              </a:ext>
            </a:extLst>
          </p:cNvPr>
          <p:cNvSpPr/>
          <p:nvPr/>
        </p:nvSpPr>
        <p:spPr>
          <a:xfrm>
            <a:off x="3331345" y="497126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1B563D2-750B-4B6A-879A-02BACF9024D2}"/>
              </a:ext>
            </a:extLst>
          </p:cNvPr>
          <p:cNvSpPr/>
          <p:nvPr/>
        </p:nvSpPr>
        <p:spPr>
          <a:xfrm>
            <a:off x="3587476" y="501944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839821B-E0D5-4099-BB95-EFF9BF9F2FA0}"/>
              </a:ext>
            </a:extLst>
          </p:cNvPr>
          <p:cNvSpPr/>
          <p:nvPr/>
        </p:nvSpPr>
        <p:spPr>
          <a:xfrm>
            <a:off x="3806036" y="506270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11A162E-BF4C-420E-8379-8722B96BA18A}"/>
              </a:ext>
            </a:extLst>
          </p:cNvPr>
          <p:cNvSpPr/>
          <p:nvPr/>
        </p:nvSpPr>
        <p:spPr>
          <a:xfrm>
            <a:off x="3980150" y="5084062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A42C99-E9F3-45B2-AF2A-10295F33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52086170-7C25-48F5-8C2F-2D43300BE04C}"/>
              </a:ext>
            </a:extLst>
          </p:cNvPr>
          <p:cNvSpPr/>
          <p:nvPr/>
        </p:nvSpPr>
        <p:spPr>
          <a:xfrm>
            <a:off x="7577807" y="4144692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ED06F-E579-4015-9B5A-07766A06C71A}"/>
              </a:ext>
            </a:extLst>
          </p:cNvPr>
          <p:cNvCxnSpPr/>
          <p:nvPr/>
        </p:nvCxnSpPr>
        <p:spPr>
          <a:xfrm flipV="1">
            <a:off x="7733848" y="4303513"/>
            <a:ext cx="0" cy="974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CE82C35-17AB-4D8E-B7E8-44FE19266B76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4932023" y="4327572"/>
            <a:ext cx="2737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33D5DE-8991-45BD-B5FB-BD76DAFCD1CF}"/>
              </a:ext>
            </a:extLst>
          </p:cNvPr>
          <p:cNvCxnSpPr>
            <a:cxnSpLocks/>
          </p:cNvCxnSpPr>
          <p:nvPr/>
        </p:nvCxnSpPr>
        <p:spPr>
          <a:xfrm flipH="1">
            <a:off x="6813620" y="3181416"/>
            <a:ext cx="1711254" cy="2459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CE143FFD-6C1F-4F1B-A334-505751D8D85A}"/>
              </a:ext>
            </a:extLst>
          </p:cNvPr>
          <p:cNvSpPr/>
          <p:nvPr/>
        </p:nvSpPr>
        <p:spPr>
          <a:xfrm>
            <a:off x="6722180" y="4722661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D708C4F-EB09-4DBB-B73F-72CE8FF445B9}"/>
              </a:ext>
            </a:extLst>
          </p:cNvPr>
          <p:cNvCxnSpPr>
            <a:cxnSpLocks/>
          </p:cNvCxnSpPr>
          <p:nvPr/>
        </p:nvCxnSpPr>
        <p:spPr>
          <a:xfrm flipH="1">
            <a:off x="5491298" y="4285120"/>
            <a:ext cx="2923473" cy="1189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4A3AD42-280A-43C0-80C0-30D45BF8060C}"/>
              </a:ext>
            </a:extLst>
          </p:cNvPr>
          <p:cNvSpPr/>
          <p:nvPr/>
        </p:nvSpPr>
        <p:spPr>
          <a:xfrm>
            <a:off x="6117755" y="489201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78056E3-23CB-4164-89D8-B255D1C124FD}"/>
              </a:ext>
            </a:extLst>
          </p:cNvPr>
          <p:cNvSpPr/>
          <p:nvPr/>
        </p:nvSpPr>
        <p:spPr>
          <a:xfrm>
            <a:off x="5678383" y="498345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5FDCFA-F790-4C15-9A46-40E2ADD47CAA}"/>
              </a:ext>
            </a:extLst>
          </p:cNvPr>
          <p:cNvSpPr/>
          <p:nvPr/>
        </p:nvSpPr>
        <p:spPr>
          <a:xfrm>
            <a:off x="5362085" y="501944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6066388-EF23-444C-B3C1-DD1A9665195E}"/>
              </a:ext>
            </a:extLst>
          </p:cNvPr>
          <p:cNvSpPr/>
          <p:nvPr/>
        </p:nvSpPr>
        <p:spPr>
          <a:xfrm>
            <a:off x="5136090" y="504969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5D56DD7-BCBF-4ECB-9D1E-921EA02E52B3}"/>
              </a:ext>
            </a:extLst>
          </p:cNvPr>
          <p:cNvSpPr/>
          <p:nvPr/>
        </p:nvSpPr>
        <p:spPr>
          <a:xfrm>
            <a:off x="4973171" y="507462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251E1D-1038-4E88-BD7A-5A37FC7F1543}"/>
              </a:ext>
            </a:extLst>
          </p:cNvPr>
          <p:cNvSpPr txBox="1"/>
          <p:nvPr/>
        </p:nvSpPr>
        <p:spPr>
          <a:xfrm>
            <a:off x="2315648" y="5791506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0.1-1=-0.9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0.4-1=-0.6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8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18078-F476-4A11-BE98-13E8726ADC68}"/>
              </a:ext>
            </a:extLst>
          </p:cNvPr>
          <p:cNvSpPr txBox="1"/>
          <p:nvPr/>
        </p:nvSpPr>
        <p:spPr>
          <a:xfrm>
            <a:off x="5279232" y="1781493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A42C99-E9F3-45B2-AF2A-10295F33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494" y="3045361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09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5804975" y="32670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305E99-A0E2-4A28-9939-BD268165F25D}"/>
              </a:ext>
            </a:extLst>
          </p:cNvPr>
          <p:cNvCxnSpPr>
            <a:endCxn id="6" idx="4"/>
          </p:cNvCxnSpPr>
          <p:nvPr/>
        </p:nvCxnSpPr>
        <p:spPr>
          <a:xfrm flipV="1">
            <a:off x="1664494" y="2180844"/>
            <a:ext cx="13430" cy="876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B93647-D630-4F4E-A6AC-FB8E876CD084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1301151" y="2173415"/>
            <a:ext cx="376773" cy="7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63FF5A8-6D9D-4A9C-A630-7FC7528D4544}"/>
              </a:ext>
            </a:extLst>
          </p:cNvPr>
          <p:cNvCxnSpPr>
            <a:cxnSpLocks/>
          </p:cNvCxnSpPr>
          <p:nvPr/>
        </p:nvCxnSpPr>
        <p:spPr>
          <a:xfrm flipV="1">
            <a:off x="2342608" y="2682841"/>
            <a:ext cx="5795" cy="378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31E4208-316A-429E-AAD5-EBD343A25197}"/>
              </a:ext>
            </a:extLst>
          </p:cNvPr>
          <p:cNvCxnSpPr>
            <a:cxnSpLocks/>
          </p:cNvCxnSpPr>
          <p:nvPr/>
        </p:nvCxnSpPr>
        <p:spPr>
          <a:xfrm flipH="1">
            <a:off x="1278053" y="2675411"/>
            <a:ext cx="107141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D360A0-5F64-46BA-B190-18B2C4B6F5E3}"/>
              </a:ext>
            </a:extLst>
          </p:cNvPr>
          <p:cNvSpPr txBox="1"/>
          <p:nvPr/>
        </p:nvSpPr>
        <p:spPr>
          <a:xfrm>
            <a:off x="361803" y="193196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14153F-BD3C-4C81-9B2F-3F857FB7FBDA}"/>
              </a:ext>
            </a:extLst>
          </p:cNvPr>
          <p:cNvSpPr txBox="1"/>
          <p:nvPr/>
        </p:nvSpPr>
        <p:spPr>
          <a:xfrm>
            <a:off x="170326" y="239363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f(x+h)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603180-A229-4A03-95F6-68118DA8C1E8}"/>
              </a:ext>
            </a:extLst>
          </p:cNvPr>
          <p:cNvSpPr txBox="1"/>
          <p:nvPr/>
        </p:nvSpPr>
        <p:spPr>
          <a:xfrm>
            <a:off x="1817957" y="1095512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 미분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87EAEE-AC00-4E0C-9F1F-2C3FBE7A0C3C}"/>
              </a:ext>
            </a:extLst>
          </p:cNvPr>
          <p:cNvSpPr txBox="1"/>
          <p:nvPr/>
        </p:nvSpPr>
        <p:spPr>
          <a:xfrm>
            <a:off x="6108753" y="1026098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 미분</a:t>
            </a: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   # 0.2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  # 0.3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C6C01-A686-4ED4-A0E3-68723260D717}"/>
                  </a:ext>
                </a:extLst>
              </p:cNvPr>
              <p:cNvSpPr txBox="1"/>
              <p:nvPr/>
            </p:nvSpPr>
            <p:spPr>
              <a:xfrm>
                <a:off x="4752124" y="1287549"/>
                <a:ext cx="31222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C6C01-A686-4ED4-A0E3-68723260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124" y="1287549"/>
                <a:ext cx="312226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 # 6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404043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  # 8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693316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16" y="912373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680644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44" y="912373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667972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972" y="912373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693316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680644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667972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693316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680644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667972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693316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680644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667972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693316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680644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667972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29F2C7-574D-45CF-A2BE-456B50678E58}"/>
              </a:ext>
            </a:extLst>
          </p:cNvPr>
          <p:cNvCxnSpPr/>
          <p:nvPr/>
        </p:nvCxnSpPr>
        <p:spPr>
          <a:xfrm>
            <a:off x="6382421" y="393988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E8CB0E5-4264-4E79-81AF-3E2ECD67CF14}"/>
              </a:ext>
            </a:extLst>
          </p:cNvPr>
          <p:cNvSpPr/>
          <p:nvPr/>
        </p:nvSpPr>
        <p:spPr>
          <a:xfrm>
            <a:off x="7136919" y="3851014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DF22E8-9772-4DAE-819A-9963A50DA6B0}"/>
              </a:ext>
            </a:extLst>
          </p:cNvPr>
          <p:cNvCxnSpPr/>
          <p:nvPr/>
        </p:nvCxnSpPr>
        <p:spPr>
          <a:xfrm>
            <a:off x="7746682" y="393333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90F81D1-7D8A-4A19-ACC2-D16818157B59}"/>
              </a:ext>
            </a:extLst>
          </p:cNvPr>
          <p:cNvSpPr/>
          <p:nvPr/>
        </p:nvSpPr>
        <p:spPr>
          <a:xfrm>
            <a:off x="7639561" y="3858269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C3BA87C-6B1C-4F74-9E49-5257395E2BF1}"/>
              </a:ext>
            </a:extLst>
          </p:cNvPr>
          <p:cNvSpPr/>
          <p:nvPr/>
        </p:nvSpPr>
        <p:spPr>
          <a:xfrm>
            <a:off x="8451422" y="3851014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BC5872-8F26-4D23-8ED6-65DF265205A1}"/>
              </a:ext>
            </a:extLst>
          </p:cNvPr>
          <p:cNvSpPr/>
          <p:nvPr/>
        </p:nvSpPr>
        <p:spPr>
          <a:xfrm>
            <a:off x="8954065" y="3858269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6C6081-C2AC-4DA3-B6FF-88D5D83267E7}"/>
              </a:ext>
            </a:extLst>
          </p:cNvPr>
          <p:cNvCxnSpPr/>
          <p:nvPr/>
        </p:nvCxnSpPr>
        <p:spPr>
          <a:xfrm>
            <a:off x="9068790" y="393333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78192C3-5B67-486B-BD82-E1F924F13EC7}"/>
              </a:ext>
            </a:extLst>
          </p:cNvPr>
          <p:cNvCxnSpPr>
            <a:cxnSpLocks/>
          </p:cNvCxnSpPr>
          <p:nvPr/>
        </p:nvCxnSpPr>
        <p:spPr>
          <a:xfrm flipV="1">
            <a:off x="7153720" y="3692199"/>
            <a:ext cx="546828" cy="155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EF4661-3D7D-4094-9863-3C5F122E3E19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8508785" y="3683301"/>
            <a:ext cx="513870" cy="167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DE8CD-1013-48EB-A919-75510541D170}"/>
              </a:ext>
            </a:extLst>
          </p:cNvPr>
          <p:cNvSpPr txBox="1"/>
          <p:nvPr/>
        </p:nvSpPr>
        <p:spPr>
          <a:xfrm>
            <a:off x="5916638" y="3695245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ED2C5-B0D7-45AE-975D-C917BE685C2F}"/>
              </a:ext>
            </a:extLst>
          </p:cNvPr>
          <p:cNvSpPr txBox="1"/>
          <p:nvPr/>
        </p:nvSpPr>
        <p:spPr>
          <a:xfrm>
            <a:off x="9819664" y="368330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순서도: 지연 51">
            <a:extLst>
              <a:ext uri="{FF2B5EF4-FFF2-40B4-BE49-F238E27FC236}">
                <a16:creationId xmlns:a16="http://schemas.microsoft.com/office/drawing/2014/main" id="{B76606C6-1760-4236-96CE-E8D3856D7558}"/>
              </a:ext>
            </a:extLst>
          </p:cNvPr>
          <p:cNvSpPr/>
          <p:nvPr/>
        </p:nvSpPr>
        <p:spPr>
          <a:xfrm>
            <a:off x="9372347" y="2164644"/>
            <a:ext cx="617631" cy="617631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4D62E8E-59F9-4E52-813D-63DA022A8AA0}"/>
              </a:ext>
            </a:extLst>
          </p:cNvPr>
          <p:cNvCxnSpPr/>
          <p:nvPr/>
        </p:nvCxnSpPr>
        <p:spPr>
          <a:xfrm>
            <a:off x="9068790" y="230751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04FBDB0-3307-4819-9C61-DDF6FE2FE644}"/>
              </a:ext>
            </a:extLst>
          </p:cNvPr>
          <p:cNvCxnSpPr/>
          <p:nvPr/>
        </p:nvCxnSpPr>
        <p:spPr>
          <a:xfrm>
            <a:off x="9068790" y="2646847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A402F9B-A995-4207-BD99-2314819572B6}"/>
              </a:ext>
            </a:extLst>
          </p:cNvPr>
          <p:cNvCxnSpPr/>
          <p:nvPr/>
        </p:nvCxnSpPr>
        <p:spPr>
          <a:xfrm>
            <a:off x="9989978" y="2461110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34066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137C0B1-6C59-46C8-891C-A42592E12EAF}"/>
              </a:ext>
            </a:extLst>
          </p:cNvPr>
          <p:cNvCxnSpPr/>
          <p:nvPr/>
        </p:nvCxnSpPr>
        <p:spPr>
          <a:xfrm flipH="1">
            <a:off x="3346847" y="3243263"/>
            <a:ext cx="432197" cy="464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9089-B6FC-4134-ABB7-7ED20938890B}"/>
                  </a:ext>
                </a:extLst>
              </p:cNvPr>
              <p:cNvSpPr txBox="1"/>
              <p:nvPr/>
            </p:nvSpPr>
            <p:spPr>
              <a:xfrm>
                <a:off x="8062658" y="1797612"/>
                <a:ext cx="1579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𝑐h𝑎𝑖𝑛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𝑟𝑢𝑙𝑒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9089-B6FC-4134-ABB7-7ED209388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658" y="1797612"/>
                <a:ext cx="1579727" cy="369332"/>
              </a:xfrm>
              <a:prstGeom prst="rect">
                <a:avLst/>
              </a:prstGeom>
              <a:blipFill>
                <a:blip r:embed="rId13"/>
                <a:stretch>
                  <a:fillRect l="-1158" r="-1158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0107F501-48BF-4AA8-A26B-AD747ED931BA}"/>
              </a:ext>
            </a:extLst>
          </p:cNvPr>
          <p:cNvSpPr/>
          <p:nvPr/>
        </p:nvSpPr>
        <p:spPr>
          <a:xfrm>
            <a:off x="9372347" y="2186076"/>
            <a:ext cx="617631" cy="617631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FAE07E-3B0E-426E-A4E0-FA0E5FADB4B2}"/>
              </a:ext>
            </a:extLst>
          </p:cNvPr>
          <p:cNvCxnSpPr/>
          <p:nvPr/>
        </p:nvCxnSpPr>
        <p:spPr>
          <a:xfrm>
            <a:off x="9047358" y="2328951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D5C8CE-930E-4904-B4D3-BE67B63B812E}"/>
              </a:ext>
            </a:extLst>
          </p:cNvPr>
          <p:cNvCxnSpPr/>
          <p:nvPr/>
        </p:nvCxnSpPr>
        <p:spPr>
          <a:xfrm>
            <a:off x="9047358" y="266827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50C30C4-9AFE-4B28-BC39-E855DA9D8967}"/>
              </a:ext>
            </a:extLst>
          </p:cNvPr>
          <p:cNvCxnSpPr/>
          <p:nvPr/>
        </p:nvCxnSpPr>
        <p:spPr>
          <a:xfrm>
            <a:off x="10108856" y="2510920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FFF0109-5872-4020-B16F-0B41E6DEEAD7}"/>
              </a:ext>
            </a:extLst>
          </p:cNvPr>
          <p:cNvSpPr/>
          <p:nvPr/>
        </p:nvSpPr>
        <p:spPr>
          <a:xfrm>
            <a:off x="9989978" y="2439483"/>
            <a:ext cx="142875" cy="1428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D638EE-CE36-41CE-A1F0-42A17D4D058F}"/>
              </a:ext>
            </a:extLst>
          </p:cNvPr>
          <p:cNvSpPr txBox="1"/>
          <p:nvPr/>
        </p:nvSpPr>
        <p:spPr>
          <a:xfrm>
            <a:off x="4567935" y="41690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F60D3A-1FA5-4EB1-9743-92EF5E155FEC}"/>
              </a:ext>
            </a:extLst>
          </p:cNvPr>
          <p:cNvSpPr txBox="1"/>
          <p:nvPr/>
        </p:nvSpPr>
        <p:spPr>
          <a:xfrm>
            <a:off x="4607015" y="22977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7DEFD0-6720-4034-8E3C-33DAA1F7DE07}"/>
              </a:ext>
            </a:extLst>
          </p:cNvPr>
          <p:cNvSpPr txBox="1"/>
          <p:nvPr/>
        </p:nvSpPr>
        <p:spPr>
          <a:xfrm>
            <a:off x="2610299" y="35254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736C53-06CA-499F-A480-B7EA842A0C5C}"/>
              </a:ext>
            </a:extLst>
          </p:cNvPr>
          <p:cNvSpPr txBox="1"/>
          <p:nvPr/>
        </p:nvSpPr>
        <p:spPr>
          <a:xfrm>
            <a:off x="2659442" y="22652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44339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018863" y="976125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564646" y="245396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65799</TotalTime>
  <Words>16311</Words>
  <Application>Microsoft Office PowerPoint</Application>
  <PresentationFormat>사용자 지정</PresentationFormat>
  <Paragraphs>5228</Paragraphs>
  <Slides>206</Slides>
  <Notes>184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206</vt:i4>
      </vt:variant>
    </vt:vector>
  </HeadingPairs>
  <TitlesOfParts>
    <vt:vector size="217" baseType="lpstr">
      <vt:lpstr>맑은 고딕</vt:lpstr>
      <vt:lpstr>Cambria Math</vt:lpstr>
      <vt:lpstr>굴림</vt:lpstr>
      <vt:lpstr>Microsoft Sans Serif</vt:lpstr>
      <vt:lpstr>맑은 고딕</vt:lpstr>
      <vt:lpstr>고도 M</vt:lpstr>
      <vt:lpstr>Arial</vt:lpstr>
      <vt:lpstr>Consolas</vt:lpstr>
      <vt:lpstr>Candara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3547</cp:revision>
  <dcterms:created xsi:type="dcterms:W3CDTF">2008-02-04T08:04:25Z</dcterms:created>
  <dcterms:modified xsi:type="dcterms:W3CDTF">2021-08-07T08:21:51Z</dcterms:modified>
</cp:coreProperties>
</file>